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0"/>
  </p:notesMasterIdLst>
  <p:sldIdLst>
    <p:sldId id="303" r:id="rId5"/>
    <p:sldId id="338" r:id="rId6"/>
    <p:sldId id="325" r:id="rId7"/>
    <p:sldId id="324" r:id="rId8"/>
    <p:sldId id="297" r:id="rId9"/>
    <p:sldId id="333" r:id="rId10"/>
    <p:sldId id="335" r:id="rId11"/>
    <p:sldId id="273" r:id="rId12"/>
    <p:sldId id="336" r:id="rId13"/>
    <p:sldId id="258" r:id="rId14"/>
    <p:sldId id="323" r:id="rId15"/>
    <p:sldId id="314" r:id="rId16"/>
    <p:sldId id="304" r:id="rId17"/>
    <p:sldId id="315" r:id="rId18"/>
    <p:sldId id="305" r:id="rId19"/>
    <p:sldId id="313" r:id="rId20"/>
    <p:sldId id="306" r:id="rId21"/>
    <p:sldId id="327" r:id="rId22"/>
    <p:sldId id="307" r:id="rId23"/>
    <p:sldId id="328" r:id="rId24"/>
    <p:sldId id="308" r:id="rId25"/>
    <p:sldId id="316" r:id="rId26"/>
    <p:sldId id="317" r:id="rId27"/>
    <p:sldId id="318" r:id="rId28"/>
    <p:sldId id="319" r:id="rId29"/>
    <p:sldId id="320" r:id="rId30"/>
    <p:sldId id="309" r:id="rId31"/>
    <p:sldId id="321" r:id="rId32"/>
    <p:sldId id="310" r:id="rId33"/>
    <p:sldId id="326" r:id="rId34"/>
    <p:sldId id="329" r:id="rId35"/>
    <p:sldId id="330" r:id="rId36"/>
    <p:sldId id="331" r:id="rId37"/>
    <p:sldId id="332" r:id="rId38"/>
    <p:sldId id="266"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0768ED-4121-FDEE-D470-519023098E76}" name="Ingrid Bolsø" initials="IB" userId="Ingrid Bolsø"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2C4BF"/>
    <a:srgbClr val="005A5A"/>
    <a:srgbClr val="C2C2C2"/>
    <a:srgbClr val="003F3E"/>
    <a:srgbClr val="8D6374"/>
    <a:srgbClr val="A5CFCB"/>
    <a:srgbClr val="D1E7E5"/>
    <a:srgbClr val="C0DEDB"/>
    <a:srgbClr val="FFFFFF"/>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520393-4D47-4BEE-834E-A59DFEA4FF95}" v="18436" dt="2024-08-27T06:00:03.5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3" d="100"/>
          <a:sy n="133" d="100"/>
        </p:scale>
        <p:origin x="156"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S. Mjelde" userId="ec2b59d7-2724-45aa-a89b-3b64c3f4429a" providerId="ADAL" clId="{392F6595-19FA-487E-B5DA-176CDB78AB71}"/>
    <pc:docChg chg="undo custSel addSld delSld modSld modMainMaster">
      <pc:chgData name="Martin S. Mjelde" userId="ec2b59d7-2724-45aa-a89b-3b64c3f4429a" providerId="ADAL" clId="{392F6595-19FA-487E-B5DA-176CDB78AB71}" dt="2024-08-23T11:05:05.474" v="21325" actId="20577"/>
      <pc:docMkLst>
        <pc:docMk/>
      </pc:docMkLst>
      <pc:sldChg chg="modSp mod">
        <pc:chgData name="Martin S. Mjelde" userId="ec2b59d7-2724-45aa-a89b-3b64c3f4429a" providerId="ADAL" clId="{392F6595-19FA-487E-B5DA-176CDB78AB71}" dt="2024-08-21T11:52:02.837" v="58" actId="20577"/>
        <pc:sldMkLst>
          <pc:docMk/>
          <pc:sldMk cId="3007885027" sldId="297"/>
        </pc:sldMkLst>
        <pc:spChg chg="mod">
          <ac:chgData name="Martin S. Mjelde" userId="ec2b59d7-2724-45aa-a89b-3b64c3f4429a" providerId="ADAL" clId="{392F6595-19FA-487E-B5DA-176CDB78AB71}" dt="2024-08-21T11:52:02.837" v="58" actId="20577"/>
          <ac:spMkLst>
            <pc:docMk/>
            <pc:sldMk cId="3007885027" sldId="297"/>
            <ac:spMk id="18" creationId="{19111BE6-2F98-A346-5E79-53B4F06CA4AD}"/>
          </ac:spMkLst>
        </pc:spChg>
      </pc:sldChg>
      <pc:sldChg chg="modSp mod">
        <pc:chgData name="Martin S. Mjelde" userId="ec2b59d7-2724-45aa-a89b-3b64c3f4429a" providerId="ADAL" clId="{392F6595-19FA-487E-B5DA-176CDB78AB71}" dt="2024-08-21T12:34:46.612" v="1857" actId="20577"/>
        <pc:sldMkLst>
          <pc:docMk/>
          <pc:sldMk cId="1388804407" sldId="304"/>
        </pc:sldMkLst>
        <pc:spChg chg="mod">
          <ac:chgData name="Martin S. Mjelde" userId="ec2b59d7-2724-45aa-a89b-3b64c3f4429a" providerId="ADAL" clId="{392F6595-19FA-487E-B5DA-176CDB78AB71}" dt="2024-08-21T12:34:46.612" v="1857" actId="20577"/>
          <ac:spMkLst>
            <pc:docMk/>
            <pc:sldMk cId="1388804407" sldId="304"/>
            <ac:spMk id="15" creationId="{9F2CA187-4100-BEFE-292B-A518801B3B20}"/>
          </ac:spMkLst>
        </pc:spChg>
      </pc:sldChg>
      <pc:sldChg chg="modSp mod">
        <pc:chgData name="Martin S. Mjelde" userId="ec2b59d7-2724-45aa-a89b-3b64c3f4429a" providerId="ADAL" clId="{392F6595-19FA-487E-B5DA-176CDB78AB71}" dt="2024-08-22T06:29:54.026" v="5710" actId="21"/>
        <pc:sldMkLst>
          <pc:docMk/>
          <pc:sldMk cId="1925593653" sldId="305"/>
        </pc:sldMkLst>
        <pc:spChg chg="mod">
          <ac:chgData name="Martin S. Mjelde" userId="ec2b59d7-2724-45aa-a89b-3b64c3f4429a" providerId="ADAL" clId="{392F6595-19FA-487E-B5DA-176CDB78AB71}" dt="2024-08-22T06:29:54.026" v="5710" actId="21"/>
          <ac:spMkLst>
            <pc:docMk/>
            <pc:sldMk cId="1925593653" sldId="305"/>
            <ac:spMk id="15" creationId="{9F2CA187-4100-BEFE-292B-A518801B3B20}"/>
          </ac:spMkLst>
        </pc:spChg>
      </pc:sldChg>
      <pc:sldChg chg="modSp mod">
        <pc:chgData name="Martin S. Mjelde" userId="ec2b59d7-2724-45aa-a89b-3b64c3f4429a" providerId="ADAL" clId="{392F6595-19FA-487E-B5DA-176CDB78AB71}" dt="2024-08-22T07:11:41.077" v="6632" actId="20577"/>
        <pc:sldMkLst>
          <pc:docMk/>
          <pc:sldMk cId="1285554168" sldId="306"/>
        </pc:sldMkLst>
        <pc:spChg chg="mod">
          <ac:chgData name="Martin S. Mjelde" userId="ec2b59d7-2724-45aa-a89b-3b64c3f4429a" providerId="ADAL" clId="{392F6595-19FA-487E-B5DA-176CDB78AB71}" dt="2024-08-22T07:11:41.077" v="6632" actId="20577"/>
          <ac:spMkLst>
            <pc:docMk/>
            <pc:sldMk cId="1285554168" sldId="306"/>
            <ac:spMk id="15" creationId="{9F2CA187-4100-BEFE-292B-A518801B3B20}"/>
          </ac:spMkLst>
        </pc:spChg>
      </pc:sldChg>
      <pc:sldChg chg="modSp mod">
        <pc:chgData name="Martin S. Mjelde" userId="ec2b59d7-2724-45aa-a89b-3b64c3f4429a" providerId="ADAL" clId="{392F6595-19FA-487E-B5DA-176CDB78AB71}" dt="2024-08-22T07:18:55.829" v="6634" actId="5793"/>
        <pc:sldMkLst>
          <pc:docMk/>
          <pc:sldMk cId="2481432016" sldId="307"/>
        </pc:sldMkLst>
        <pc:spChg chg="mod">
          <ac:chgData name="Martin S. Mjelde" userId="ec2b59d7-2724-45aa-a89b-3b64c3f4429a" providerId="ADAL" clId="{392F6595-19FA-487E-B5DA-176CDB78AB71}" dt="2024-08-22T07:18:55.829" v="6634" actId="5793"/>
          <ac:spMkLst>
            <pc:docMk/>
            <pc:sldMk cId="2481432016" sldId="307"/>
            <ac:spMk id="15" creationId="{9F2CA187-4100-BEFE-292B-A518801B3B20}"/>
          </ac:spMkLst>
        </pc:spChg>
      </pc:sldChg>
      <pc:sldChg chg="modSp mod">
        <pc:chgData name="Martin S. Mjelde" userId="ec2b59d7-2724-45aa-a89b-3b64c3f4429a" providerId="ADAL" clId="{392F6595-19FA-487E-B5DA-176CDB78AB71}" dt="2024-08-22T08:39:57.410" v="10489" actId="20577"/>
        <pc:sldMkLst>
          <pc:docMk/>
          <pc:sldMk cId="1671274843" sldId="308"/>
        </pc:sldMkLst>
        <pc:spChg chg="mod">
          <ac:chgData name="Martin S. Mjelde" userId="ec2b59d7-2724-45aa-a89b-3b64c3f4429a" providerId="ADAL" clId="{392F6595-19FA-487E-B5DA-176CDB78AB71}" dt="2024-08-22T08:39:57.410" v="10489" actId="20577"/>
          <ac:spMkLst>
            <pc:docMk/>
            <pc:sldMk cId="1671274843" sldId="308"/>
            <ac:spMk id="15" creationId="{9F2CA187-4100-BEFE-292B-A518801B3B20}"/>
          </ac:spMkLst>
        </pc:spChg>
      </pc:sldChg>
      <pc:sldChg chg="modSp mod">
        <pc:chgData name="Martin S. Mjelde" userId="ec2b59d7-2724-45aa-a89b-3b64c3f4429a" providerId="ADAL" clId="{392F6595-19FA-487E-B5DA-176CDB78AB71}" dt="2024-08-22T12:37:34.349" v="11540" actId="20577"/>
        <pc:sldMkLst>
          <pc:docMk/>
          <pc:sldMk cId="3833907341" sldId="309"/>
        </pc:sldMkLst>
        <pc:spChg chg="mod">
          <ac:chgData name="Martin S. Mjelde" userId="ec2b59d7-2724-45aa-a89b-3b64c3f4429a" providerId="ADAL" clId="{392F6595-19FA-487E-B5DA-176CDB78AB71}" dt="2024-08-22T12:37:34.349" v="11540" actId="20577"/>
          <ac:spMkLst>
            <pc:docMk/>
            <pc:sldMk cId="3833907341" sldId="309"/>
            <ac:spMk id="15" creationId="{9F2CA187-4100-BEFE-292B-A518801B3B20}"/>
          </ac:spMkLst>
        </pc:spChg>
      </pc:sldChg>
      <pc:sldChg chg="modSp mod">
        <pc:chgData name="Martin S. Mjelde" userId="ec2b59d7-2724-45aa-a89b-3b64c3f4429a" providerId="ADAL" clId="{392F6595-19FA-487E-B5DA-176CDB78AB71}" dt="2024-08-22T12:59:01.773" v="12355" actId="13926"/>
        <pc:sldMkLst>
          <pc:docMk/>
          <pc:sldMk cId="703806287" sldId="310"/>
        </pc:sldMkLst>
        <pc:spChg chg="mod">
          <ac:chgData name="Martin S. Mjelde" userId="ec2b59d7-2724-45aa-a89b-3b64c3f4429a" providerId="ADAL" clId="{392F6595-19FA-487E-B5DA-176CDB78AB71}" dt="2024-08-22T12:59:01.773" v="12355" actId="13926"/>
          <ac:spMkLst>
            <pc:docMk/>
            <pc:sldMk cId="703806287" sldId="310"/>
            <ac:spMk id="15" creationId="{9F2CA187-4100-BEFE-292B-A518801B3B20}"/>
          </ac:spMkLst>
        </pc:spChg>
      </pc:sldChg>
      <pc:sldChg chg="modSp mod">
        <pc:chgData name="Martin S. Mjelde" userId="ec2b59d7-2724-45aa-a89b-3b64c3f4429a" providerId="ADAL" clId="{392F6595-19FA-487E-B5DA-176CDB78AB71}" dt="2024-08-22T06:35:49.991" v="5971" actId="20577"/>
        <pc:sldMkLst>
          <pc:docMk/>
          <pc:sldMk cId="2539174255" sldId="313"/>
        </pc:sldMkLst>
        <pc:spChg chg="mod">
          <ac:chgData name="Martin S. Mjelde" userId="ec2b59d7-2724-45aa-a89b-3b64c3f4429a" providerId="ADAL" clId="{392F6595-19FA-487E-B5DA-176CDB78AB71}" dt="2024-08-22T06:35:49.991" v="5971" actId="20577"/>
          <ac:spMkLst>
            <pc:docMk/>
            <pc:sldMk cId="2539174255" sldId="313"/>
            <ac:spMk id="15" creationId="{9F2CA187-4100-BEFE-292B-A518801B3B20}"/>
          </ac:spMkLst>
        </pc:spChg>
      </pc:sldChg>
      <pc:sldChg chg="modSp mod">
        <pc:chgData name="Martin S. Mjelde" userId="ec2b59d7-2724-45aa-a89b-3b64c3f4429a" providerId="ADAL" clId="{392F6595-19FA-487E-B5DA-176CDB78AB71}" dt="2024-08-21T12:34:27.156" v="1854" actId="13926"/>
        <pc:sldMkLst>
          <pc:docMk/>
          <pc:sldMk cId="3822364968" sldId="314"/>
        </pc:sldMkLst>
        <pc:spChg chg="mod">
          <ac:chgData name="Martin S. Mjelde" userId="ec2b59d7-2724-45aa-a89b-3b64c3f4429a" providerId="ADAL" clId="{392F6595-19FA-487E-B5DA-176CDB78AB71}" dt="2024-08-21T12:34:27.156" v="1854" actId="13926"/>
          <ac:spMkLst>
            <pc:docMk/>
            <pc:sldMk cId="3822364968" sldId="314"/>
            <ac:spMk id="15" creationId="{9F2CA187-4100-BEFE-292B-A518801B3B20}"/>
          </ac:spMkLst>
        </pc:spChg>
      </pc:sldChg>
      <pc:sldChg chg="modSp mod">
        <pc:chgData name="Martin S. Mjelde" userId="ec2b59d7-2724-45aa-a89b-3b64c3f4429a" providerId="ADAL" clId="{392F6595-19FA-487E-B5DA-176CDB78AB71}" dt="2024-08-22T06:26:12.047" v="5446" actId="313"/>
        <pc:sldMkLst>
          <pc:docMk/>
          <pc:sldMk cId="2271577010" sldId="315"/>
        </pc:sldMkLst>
        <pc:spChg chg="mod">
          <ac:chgData name="Martin S. Mjelde" userId="ec2b59d7-2724-45aa-a89b-3b64c3f4429a" providerId="ADAL" clId="{392F6595-19FA-487E-B5DA-176CDB78AB71}" dt="2024-08-22T06:26:12.047" v="5446" actId="313"/>
          <ac:spMkLst>
            <pc:docMk/>
            <pc:sldMk cId="2271577010" sldId="315"/>
            <ac:spMk id="15" creationId="{9F2CA187-4100-BEFE-292B-A518801B3B20}"/>
          </ac:spMkLst>
        </pc:spChg>
      </pc:sldChg>
      <pc:sldChg chg="modSp mod">
        <pc:chgData name="Martin S. Mjelde" userId="ec2b59d7-2724-45aa-a89b-3b64c3f4429a" providerId="ADAL" clId="{392F6595-19FA-487E-B5DA-176CDB78AB71}" dt="2024-08-22T12:50:21.690" v="11544" actId="20577"/>
        <pc:sldMkLst>
          <pc:docMk/>
          <pc:sldMk cId="228444115" sldId="316"/>
        </pc:sldMkLst>
        <pc:spChg chg="mod">
          <ac:chgData name="Martin S. Mjelde" userId="ec2b59d7-2724-45aa-a89b-3b64c3f4429a" providerId="ADAL" clId="{392F6595-19FA-487E-B5DA-176CDB78AB71}" dt="2024-08-22T12:50:21.690" v="11544" actId="20577"/>
          <ac:spMkLst>
            <pc:docMk/>
            <pc:sldMk cId="228444115" sldId="316"/>
            <ac:spMk id="15" creationId="{9F2CA187-4100-BEFE-292B-A518801B3B20}"/>
          </ac:spMkLst>
        </pc:spChg>
      </pc:sldChg>
      <pc:sldChg chg="modSp mod">
        <pc:chgData name="Martin S. Mjelde" userId="ec2b59d7-2724-45aa-a89b-3b64c3f4429a" providerId="ADAL" clId="{392F6595-19FA-487E-B5DA-176CDB78AB71}" dt="2024-08-22T08:39:02.584" v="10469" actId="20577"/>
        <pc:sldMkLst>
          <pc:docMk/>
          <pc:sldMk cId="2783873386" sldId="317"/>
        </pc:sldMkLst>
        <pc:spChg chg="mod">
          <ac:chgData name="Martin S. Mjelde" userId="ec2b59d7-2724-45aa-a89b-3b64c3f4429a" providerId="ADAL" clId="{392F6595-19FA-487E-B5DA-176CDB78AB71}" dt="2024-08-22T08:39:02.584" v="10469" actId="20577"/>
          <ac:spMkLst>
            <pc:docMk/>
            <pc:sldMk cId="2783873386" sldId="317"/>
            <ac:spMk id="15" creationId="{9F2CA187-4100-BEFE-292B-A518801B3B20}"/>
          </ac:spMkLst>
        </pc:spChg>
      </pc:sldChg>
      <pc:sldChg chg="modSp mod">
        <pc:chgData name="Martin S. Mjelde" userId="ec2b59d7-2724-45aa-a89b-3b64c3f4429a" providerId="ADAL" clId="{392F6595-19FA-487E-B5DA-176CDB78AB71}" dt="2024-08-22T08:57:45.968" v="10744" actId="20577"/>
        <pc:sldMkLst>
          <pc:docMk/>
          <pc:sldMk cId="156251293" sldId="318"/>
        </pc:sldMkLst>
        <pc:spChg chg="mod">
          <ac:chgData name="Martin S. Mjelde" userId="ec2b59d7-2724-45aa-a89b-3b64c3f4429a" providerId="ADAL" clId="{392F6595-19FA-487E-B5DA-176CDB78AB71}" dt="2024-08-22T08:57:45.968" v="10744" actId="20577"/>
          <ac:spMkLst>
            <pc:docMk/>
            <pc:sldMk cId="156251293" sldId="318"/>
            <ac:spMk id="15" creationId="{9F2CA187-4100-BEFE-292B-A518801B3B20}"/>
          </ac:spMkLst>
        </pc:spChg>
      </pc:sldChg>
      <pc:sldChg chg="modSp mod">
        <pc:chgData name="Martin S. Mjelde" userId="ec2b59d7-2724-45aa-a89b-3b64c3f4429a" providerId="ADAL" clId="{392F6595-19FA-487E-B5DA-176CDB78AB71}" dt="2024-08-22T12:29:26.994" v="10938" actId="20577"/>
        <pc:sldMkLst>
          <pc:docMk/>
          <pc:sldMk cId="2974434056" sldId="319"/>
        </pc:sldMkLst>
        <pc:spChg chg="mod">
          <ac:chgData name="Martin S. Mjelde" userId="ec2b59d7-2724-45aa-a89b-3b64c3f4429a" providerId="ADAL" clId="{392F6595-19FA-487E-B5DA-176CDB78AB71}" dt="2024-08-22T12:29:26.994" v="10938" actId="20577"/>
          <ac:spMkLst>
            <pc:docMk/>
            <pc:sldMk cId="2974434056" sldId="319"/>
            <ac:spMk id="15" creationId="{9F2CA187-4100-BEFE-292B-A518801B3B20}"/>
          </ac:spMkLst>
        </pc:spChg>
      </pc:sldChg>
      <pc:sldChg chg="modSp mod">
        <pc:chgData name="Martin S. Mjelde" userId="ec2b59d7-2724-45aa-a89b-3b64c3f4429a" providerId="ADAL" clId="{392F6595-19FA-487E-B5DA-176CDB78AB71}" dt="2024-08-22T12:35:19.964" v="11304" actId="1076"/>
        <pc:sldMkLst>
          <pc:docMk/>
          <pc:sldMk cId="2797275440" sldId="320"/>
        </pc:sldMkLst>
        <pc:spChg chg="mod">
          <ac:chgData name="Martin S. Mjelde" userId="ec2b59d7-2724-45aa-a89b-3b64c3f4429a" providerId="ADAL" clId="{392F6595-19FA-487E-B5DA-176CDB78AB71}" dt="2024-08-22T12:35:19.964" v="11304" actId="1076"/>
          <ac:spMkLst>
            <pc:docMk/>
            <pc:sldMk cId="2797275440" sldId="320"/>
            <ac:spMk id="15" creationId="{9F2CA187-4100-BEFE-292B-A518801B3B20}"/>
          </ac:spMkLst>
        </pc:spChg>
      </pc:sldChg>
      <pc:sldChg chg="modSp mod">
        <pc:chgData name="Martin S. Mjelde" userId="ec2b59d7-2724-45aa-a89b-3b64c3f4429a" providerId="ADAL" clId="{392F6595-19FA-487E-B5DA-176CDB78AB71}" dt="2024-08-22T12:54:19.259" v="11903" actId="20577"/>
        <pc:sldMkLst>
          <pc:docMk/>
          <pc:sldMk cId="1416474635" sldId="321"/>
        </pc:sldMkLst>
        <pc:spChg chg="mod">
          <ac:chgData name="Martin S. Mjelde" userId="ec2b59d7-2724-45aa-a89b-3b64c3f4429a" providerId="ADAL" clId="{392F6595-19FA-487E-B5DA-176CDB78AB71}" dt="2024-08-22T12:54:19.259" v="11903" actId="20577"/>
          <ac:spMkLst>
            <pc:docMk/>
            <pc:sldMk cId="1416474635" sldId="321"/>
            <ac:spMk id="15" creationId="{9F2CA187-4100-BEFE-292B-A518801B3B20}"/>
          </ac:spMkLst>
        </pc:spChg>
      </pc:sldChg>
      <pc:sldChg chg="modSp mod">
        <pc:chgData name="Martin S. Mjelde" userId="ec2b59d7-2724-45aa-a89b-3b64c3f4429a" providerId="ADAL" clId="{392F6595-19FA-487E-B5DA-176CDB78AB71}" dt="2024-08-21T12:22:49.822" v="1387" actId="13926"/>
        <pc:sldMkLst>
          <pc:docMk/>
          <pc:sldMk cId="3419121763" sldId="323"/>
        </pc:sldMkLst>
        <pc:spChg chg="mod">
          <ac:chgData name="Martin S. Mjelde" userId="ec2b59d7-2724-45aa-a89b-3b64c3f4429a" providerId="ADAL" clId="{392F6595-19FA-487E-B5DA-176CDB78AB71}" dt="2024-08-21T12:22:49.822" v="1387" actId="13926"/>
          <ac:spMkLst>
            <pc:docMk/>
            <pc:sldMk cId="3419121763" sldId="323"/>
            <ac:spMk id="15" creationId="{9F2CA187-4100-BEFE-292B-A518801B3B20}"/>
          </ac:spMkLst>
        </pc:spChg>
      </pc:sldChg>
      <pc:sldChg chg="modSp mod">
        <pc:chgData name="Martin S. Mjelde" userId="ec2b59d7-2724-45aa-a89b-3b64c3f4429a" providerId="ADAL" clId="{392F6595-19FA-487E-B5DA-176CDB78AB71}" dt="2024-08-22T13:36:35.162" v="13080" actId="20577"/>
        <pc:sldMkLst>
          <pc:docMk/>
          <pc:sldMk cId="250986515" sldId="326"/>
        </pc:sldMkLst>
        <pc:spChg chg="mod">
          <ac:chgData name="Martin S. Mjelde" userId="ec2b59d7-2724-45aa-a89b-3b64c3f4429a" providerId="ADAL" clId="{392F6595-19FA-487E-B5DA-176CDB78AB71}" dt="2024-08-22T13:36:35.162" v="13080" actId="20577"/>
          <ac:spMkLst>
            <pc:docMk/>
            <pc:sldMk cId="250986515" sldId="326"/>
            <ac:spMk id="15" creationId="{9F2CA187-4100-BEFE-292B-A518801B3B20}"/>
          </ac:spMkLst>
        </pc:spChg>
      </pc:sldChg>
      <pc:sldChg chg="modSp mod">
        <pc:chgData name="Martin S. Mjelde" userId="ec2b59d7-2724-45aa-a89b-3b64c3f4429a" providerId="ADAL" clId="{392F6595-19FA-487E-B5DA-176CDB78AB71}" dt="2024-08-22T07:19:20.083" v="6636" actId="20577"/>
        <pc:sldMkLst>
          <pc:docMk/>
          <pc:sldMk cId="2965857289" sldId="327"/>
        </pc:sldMkLst>
        <pc:spChg chg="mod">
          <ac:chgData name="Martin S. Mjelde" userId="ec2b59d7-2724-45aa-a89b-3b64c3f4429a" providerId="ADAL" clId="{392F6595-19FA-487E-B5DA-176CDB78AB71}" dt="2024-08-22T07:19:20.083" v="6636" actId="20577"/>
          <ac:spMkLst>
            <pc:docMk/>
            <pc:sldMk cId="2965857289" sldId="327"/>
            <ac:spMk id="2" creationId="{5BE7B7F7-647E-94FB-D212-BF38131B73CE}"/>
          </ac:spMkLst>
        </pc:spChg>
        <pc:spChg chg="mod">
          <ac:chgData name="Martin S. Mjelde" userId="ec2b59d7-2724-45aa-a89b-3b64c3f4429a" providerId="ADAL" clId="{392F6595-19FA-487E-B5DA-176CDB78AB71}" dt="2024-08-22T07:04:40.152" v="6623" actId="20577"/>
          <ac:spMkLst>
            <pc:docMk/>
            <pc:sldMk cId="2965857289" sldId="327"/>
            <ac:spMk id="15" creationId="{9F2CA187-4100-BEFE-292B-A518801B3B20}"/>
          </ac:spMkLst>
        </pc:spChg>
      </pc:sldChg>
      <pc:sldChg chg="modSp mod">
        <pc:chgData name="Martin S. Mjelde" userId="ec2b59d7-2724-45aa-a89b-3b64c3f4429a" providerId="ADAL" clId="{392F6595-19FA-487E-B5DA-176CDB78AB71}" dt="2024-08-22T07:50:12.001" v="9331" actId="1076"/>
        <pc:sldMkLst>
          <pc:docMk/>
          <pc:sldMk cId="3159529237" sldId="328"/>
        </pc:sldMkLst>
        <pc:spChg chg="mod">
          <ac:chgData name="Martin S. Mjelde" userId="ec2b59d7-2724-45aa-a89b-3b64c3f4429a" providerId="ADAL" clId="{392F6595-19FA-487E-B5DA-176CDB78AB71}" dt="2024-08-22T07:50:12.001" v="9331" actId="1076"/>
          <ac:spMkLst>
            <pc:docMk/>
            <pc:sldMk cId="3159529237" sldId="328"/>
            <ac:spMk id="15" creationId="{9F2CA187-4100-BEFE-292B-A518801B3B20}"/>
          </ac:spMkLst>
        </pc:spChg>
      </pc:sldChg>
      <pc:sldChg chg="modSp mod">
        <pc:chgData name="Martin S. Mjelde" userId="ec2b59d7-2724-45aa-a89b-3b64c3f4429a" providerId="ADAL" clId="{392F6595-19FA-487E-B5DA-176CDB78AB71}" dt="2024-08-22T13:50:36.738" v="13732" actId="20577"/>
        <pc:sldMkLst>
          <pc:docMk/>
          <pc:sldMk cId="3538497214" sldId="329"/>
        </pc:sldMkLst>
        <pc:spChg chg="mod">
          <ac:chgData name="Martin S. Mjelde" userId="ec2b59d7-2724-45aa-a89b-3b64c3f4429a" providerId="ADAL" clId="{392F6595-19FA-487E-B5DA-176CDB78AB71}" dt="2024-08-22T13:50:36.738" v="13732" actId="20577"/>
          <ac:spMkLst>
            <pc:docMk/>
            <pc:sldMk cId="3538497214" sldId="329"/>
            <ac:spMk id="15" creationId="{9F2CA187-4100-BEFE-292B-A518801B3B20}"/>
          </ac:spMkLst>
        </pc:spChg>
      </pc:sldChg>
      <pc:sldChg chg="modSp mod">
        <pc:chgData name="Martin S. Mjelde" userId="ec2b59d7-2724-45aa-a89b-3b64c3f4429a" providerId="ADAL" clId="{392F6595-19FA-487E-B5DA-176CDB78AB71}" dt="2024-08-22T13:48:44.949" v="13665" actId="20577"/>
        <pc:sldMkLst>
          <pc:docMk/>
          <pc:sldMk cId="359221413" sldId="330"/>
        </pc:sldMkLst>
        <pc:spChg chg="mod">
          <ac:chgData name="Martin S. Mjelde" userId="ec2b59d7-2724-45aa-a89b-3b64c3f4429a" providerId="ADAL" clId="{392F6595-19FA-487E-B5DA-176CDB78AB71}" dt="2024-08-22T13:48:44.949" v="13665" actId="20577"/>
          <ac:spMkLst>
            <pc:docMk/>
            <pc:sldMk cId="359221413" sldId="330"/>
            <ac:spMk id="15" creationId="{9F2CA187-4100-BEFE-292B-A518801B3B20}"/>
          </ac:spMkLst>
        </pc:spChg>
      </pc:sldChg>
      <pc:sldChg chg="modSp mod">
        <pc:chgData name="Martin S. Mjelde" userId="ec2b59d7-2724-45aa-a89b-3b64c3f4429a" providerId="ADAL" clId="{392F6595-19FA-487E-B5DA-176CDB78AB71}" dt="2024-08-22T13:58:52.196" v="14597" actId="20577"/>
        <pc:sldMkLst>
          <pc:docMk/>
          <pc:sldMk cId="2973331155" sldId="331"/>
        </pc:sldMkLst>
        <pc:spChg chg="mod">
          <ac:chgData name="Martin S. Mjelde" userId="ec2b59d7-2724-45aa-a89b-3b64c3f4429a" providerId="ADAL" clId="{392F6595-19FA-487E-B5DA-176CDB78AB71}" dt="2024-08-22T13:51:12.711" v="13733" actId="113"/>
          <ac:spMkLst>
            <pc:docMk/>
            <pc:sldMk cId="2973331155" sldId="331"/>
            <ac:spMk id="2" creationId="{5BE7B7F7-647E-94FB-D212-BF38131B73CE}"/>
          </ac:spMkLst>
        </pc:spChg>
        <pc:spChg chg="mod">
          <ac:chgData name="Martin S. Mjelde" userId="ec2b59d7-2724-45aa-a89b-3b64c3f4429a" providerId="ADAL" clId="{392F6595-19FA-487E-B5DA-176CDB78AB71}" dt="2024-08-22T13:58:52.196" v="14597" actId="20577"/>
          <ac:spMkLst>
            <pc:docMk/>
            <pc:sldMk cId="2973331155" sldId="331"/>
            <ac:spMk id="15" creationId="{9F2CA187-4100-BEFE-292B-A518801B3B20}"/>
          </ac:spMkLst>
        </pc:spChg>
      </pc:sldChg>
      <pc:sldChg chg="modSp mod">
        <pc:chgData name="Martin S. Mjelde" userId="ec2b59d7-2724-45aa-a89b-3b64c3f4429a" providerId="ADAL" clId="{392F6595-19FA-487E-B5DA-176CDB78AB71}" dt="2024-08-22T13:58:04.320" v="14368" actId="20577"/>
        <pc:sldMkLst>
          <pc:docMk/>
          <pc:sldMk cId="2674312977" sldId="332"/>
        </pc:sldMkLst>
        <pc:spChg chg="mod">
          <ac:chgData name="Martin S. Mjelde" userId="ec2b59d7-2724-45aa-a89b-3b64c3f4429a" providerId="ADAL" clId="{392F6595-19FA-487E-B5DA-176CDB78AB71}" dt="2024-08-22T13:58:04.320" v="14368" actId="20577"/>
          <ac:spMkLst>
            <pc:docMk/>
            <pc:sldMk cId="2674312977" sldId="332"/>
            <ac:spMk id="15" creationId="{9F2CA187-4100-BEFE-292B-A518801B3B20}"/>
          </ac:spMkLst>
        </pc:spChg>
      </pc:sldChg>
      <pc:sldChg chg="modSp mod">
        <pc:chgData name="Martin S. Mjelde" userId="ec2b59d7-2724-45aa-a89b-3b64c3f4429a" providerId="ADAL" clId="{392F6595-19FA-487E-B5DA-176CDB78AB71}" dt="2024-08-22T14:04:23.414" v="14888" actId="34135"/>
        <pc:sldMkLst>
          <pc:docMk/>
          <pc:sldMk cId="3011477581" sldId="333"/>
        </pc:sldMkLst>
        <pc:spChg chg="mod">
          <ac:chgData name="Martin S. Mjelde" userId="ec2b59d7-2724-45aa-a89b-3b64c3f4429a" providerId="ADAL" clId="{392F6595-19FA-487E-B5DA-176CDB78AB71}" dt="2024-08-22T14:04:23.414" v="14888" actId="34135"/>
          <ac:spMkLst>
            <pc:docMk/>
            <pc:sldMk cId="3011477581" sldId="333"/>
            <ac:spMk id="5" creationId="{A7598B83-BBC3-8EC2-D911-17A6FCE5DB55}"/>
          </ac:spMkLst>
        </pc:spChg>
        <pc:spChg chg="mod">
          <ac:chgData name="Martin S. Mjelde" userId="ec2b59d7-2724-45aa-a89b-3b64c3f4429a" providerId="ADAL" clId="{392F6595-19FA-487E-B5DA-176CDB78AB71}" dt="2024-08-21T12:11:21.146" v="258" actId="207"/>
          <ac:spMkLst>
            <pc:docMk/>
            <pc:sldMk cId="3011477581" sldId="333"/>
            <ac:spMk id="6" creationId="{19111BE6-2F98-A346-5E79-53B4F06CA4AD}"/>
          </ac:spMkLst>
        </pc:spChg>
      </pc:sldChg>
      <pc:sldChg chg="modSp mod">
        <pc:chgData name="Martin S. Mjelde" userId="ec2b59d7-2724-45aa-a89b-3b64c3f4429a" providerId="ADAL" clId="{392F6595-19FA-487E-B5DA-176CDB78AB71}" dt="2024-08-22T14:03:16.992" v="14769" actId="20577"/>
        <pc:sldMkLst>
          <pc:docMk/>
          <pc:sldMk cId="3645878524" sldId="335"/>
        </pc:sldMkLst>
        <pc:spChg chg="mod">
          <ac:chgData name="Martin S. Mjelde" userId="ec2b59d7-2724-45aa-a89b-3b64c3f4429a" providerId="ADAL" clId="{392F6595-19FA-487E-B5DA-176CDB78AB71}" dt="2024-08-22T14:03:16.992" v="14769" actId="20577"/>
          <ac:spMkLst>
            <pc:docMk/>
            <pc:sldMk cId="3645878524" sldId="335"/>
            <ac:spMk id="6" creationId="{19111BE6-2F98-A346-5E79-53B4F06CA4AD}"/>
          </ac:spMkLst>
        </pc:spChg>
      </pc:sldChg>
      <pc:sldChg chg="modSp mod">
        <pc:chgData name="Martin S. Mjelde" userId="ec2b59d7-2724-45aa-a89b-3b64c3f4429a" providerId="ADAL" clId="{392F6595-19FA-487E-B5DA-176CDB78AB71}" dt="2024-08-23T11:05:05.474" v="21325" actId="20577"/>
        <pc:sldMkLst>
          <pc:docMk/>
          <pc:sldMk cId="1766301939" sldId="336"/>
        </pc:sldMkLst>
        <pc:spChg chg="mod">
          <ac:chgData name="Martin S. Mjelde" userId="ec2b59d7-2724-45aa-a89b-3b64c3f4429a" providerId="ADAL" clId="{392F6595-19FA-487E-B5DA-176CDB78AB71}" dt="2024-08-21T14:12:56.921" v="5255" actId="20577"/>
          <ac:spMkLst>
            <pc:docMk/>
            <pc:sldMk cId="1766301939" sldId="336"/>
            <ac:spMk id="2" creationId="{EF7DA748-5B18-CF55-7049-6F8738D49C90}"/>
          </ac:spMkLst>
        </pc:spChg>
        <pc:spChg chg="mod">
          <ac:chgData name="Martin S. Mjelde" userId="ec2b59d7-2724-45aa-a89b-3b64c3f4429a" providerId="ADAL" clId="{392F6595-19FA-487E-B5DA-176CDB78AB71}" dt="2024-08-23T10:51:18.032" v="20143" actId="1076"/>
          <ac:spMkLst>
            <pc:docMk/>
            <pc:sldMk cId="1766301939" sldId="336"/>
            <ac:spMk id="3" creationId="{6408B9BF-A76E-A74F-D5F3-BA39A99199CB}"/>
          </ac:spMkLst>
        </pc:spChg>
        <pc:spChg chg="mod">
          <ac:chgData name="Martin S. Mjelde" userId="ec2b59d7-2724-45aa-a89b-3b64c3f4429a" providerId="ADAL" clId="{392F6595-19FA-487E-B5DA-176CDB78AB71}" dt="2024-08-23T11:05:05.474" v="21325" actId="20577"/>
          <ac:spMkLst>
            <pc:docMk/>
            <pc:sldMk cId="1766301939" sldId="336"/>
            <ac:spMk id="5" creationId="{655F0DF0-5A87-1CC5-6CAC-C3784FD1BA91}"/>
          </ac:spMkLst>
        </pc:spChg>
      </pc:sldChg>
      <pc:sldChg chg="modSp mod">
        <pc:chgData name="Martin S. Mjelde" userId="ec2b59d7-2724-45aa-a89b-3b64c3f4429a" providerId="ADAL" clId="{392F6595-19FA-487E-B5DA-176CDB78AB71}" dt="2024-08-22T13:59:38.815" v="14599" actId="1076"/>
        <pc:sldMkLst>
          <pc:docMk/>
          <pc:sldMk cId="2655870260" sldId="338"/>
        </pc:sldMkLst>
        <pc:spChg chg="mod">
          <ac:chgData name="Martin S. Mjelde" userId="ec2b59d7-2724-45aa-a89b-3b64c3f4429a" providerId="ADAL" clId="{392F6595-19FA-487E-B5DA-176CDB78AB71}" dt="2024-08-22T13:59:38.815" v="14599" actId="1076"/>
          <ac:spMkLst>
            <pc:docMk/>
            <pc:sldMk cId="2655870260" sldId="338"/>
            <ac:spMk id="6" creationId="{1C3EEDD1-E2C7-4D29-8B72-2406129CE5CE}"/>
          </ac:spMkLst>
        </pc:spChg>
        <pc:spChg chg="mod">
          <ac:chgData name="Martin S. Mjelde" userId="ec2b59d7-2724-45aa-a89b-3b64c3f4429a" providerId="ADAL" clId="{392F6595-19FA-487E-B5DA-176CDB78AB71}" dt="2024-08-22T13:59:25.241" v="14598" actId="14100"/>
          <ac:spMkLst>
            <pc:docMk/>
            <pc:sldMk cId="2655870260" sldId="338"/>
            <ac:spMk id="14" creationId="{6CC07549-F0F1-6B9C-ACE3-AAFBF04FB3C2}"/>
          </ac:spMkLst>
        </pc:spChg>
      </pc:sldChg>
      <pc:sldChg chg="new del">
        <pc:chgData name="Martin S. Mjelde" userId="ec2b59d7-2724-45aa-a89b-3b64c3f4429a" providerId="ADAL" clId="{392F6595-19FA-487E-B5DA-176CDB78AB71}" dt="2024-08-23T10:17:07.203" v="15445" actId="2696"/>
        <pc:sldMkLst>
          <pc:docMk/>
          <pc:sldMk cId="2610694555" sldId="339"/>
        </pc:sldMkLst>
      </pc:sldChg>
      <pc:sldMasterChg chg="modSldLayout">
        <pc:chgData name="Martin S. Mjelde" userId="ec2b59d7-2724-45aa-a89b-3b64c3f4429a" providerId="ADAL" clId="{392F6595-19FA-487E-B5DA-176CDB78AB71}" dt="2024-08-22T14:02:49.843" v="14767" actId="20577"/>
        <pc:sldMasterMkLst>
          <pc:docMk/>
          <pc:sldMasterMk cId="1008228244" sldId="2147483660"/>
        </pc:sldMasterMkLst>
        <pc:sldLayoutChg chg="modSp mod">
          <pc:chgData name="Martin S. Mjelde" userId="ec2b59d7-2724-45aa-a89b-3b64c3f4429a" providerId="ADAL" clId="{392F6595-19FA-487E-B5DA-176CDB78AB71}" dt="2024-08-22T14:02:49.843" v="14767" actId="20577"/>
          <pc:sldLayoutMkLst>
            <pc:docMk/>
            <pc:sldMasterMk cId="1008228244" sldId="2147483660"/>
            <pc:sldLayoutMk cId="1251712715" sldId="2147483686"/>
          </pc:sldLayoutMkLst>
          <pc:spChg chg="mod">
            <ac:chgData name="Martin S. Mjelde" userId="ec2b59d7-2724-45aa-a89b-3b64c3f4429a" providerId="ADAL" clId="{392F6595-19FA-487E-B5DA-176CDB78AB71}" dt="2024-08-22T14:02:49.843" v="14767" actId="20577"/>
            <ac:spMkLst>
              <pc:docMk/>
              <pc:sldMasterMk cId="1008228244" sldId="2147483660"/>
              <pc:sldLayoutMk cId="1251712715" sldId="2147483686"/>
              <ac:spMk id="11" creationId="{0CC8C792-7F43-5C37-6456-15AA339415F4}"/>
            </ac:spMkLst>
          </pc:spChg>
        </pc:sldLayoutChg>
      </pc:sldMasterChg>
    </pc:docChg>
  </pc:docChgLst>
  <pc:docChgLst>
    <pc:chgData name="Bård Lorentzen" userId="0d93a046-0a6c-4dea-abac-eb16277cc49b" providerId="ADAL" clId="{B411DB7A-FD52-4023-B027-85B6AF5E7FD8}"/>
    <pc:docChg chg="undo custSel modSld">
      <pc:chgData name="Bård Lorentzen" userId="0d93a046-0a6c-4dea-abac-eb16277cc49b" providerId="ADAL" clId="{B411DB7A-FD52-4023-B027-85B6AF5E7FD8}" dt="2024-08-23T10:31:35.140" v="355" actId="20577"/>
      <pc:docMkLst>
        <pc:docMk/>
      </pc:docMkLst>
      <pc:sldChg chg="modSp mod">
        <pc:chgData name="Bård Lorentzen" userId="0d93a046-0a6c-4dea-abac-eb16277cc49b" providerId="ADAL" clId="{B411DB7A-FD52-4023-B027-85B6AF5E7FD8}" dt="2024-08-23T08:35:43.806" v="353" actId="6549"/>
        <pc:sldMkLst>
          <pc:docMk/>
          <pc:sldMk cId="156251293" sldId="318"/>
        </pc:sldMkLst>
        <pc:spChg chg="mod">
          <ac:chgData name="Bård Lorentzen" userId="0d93a046-0a6c-4dea-abac-eb16277cc49b" providerId="ADAL" clId="{B411DB7A-FD52-4023-B027-85B6AF5E7FD8}" dt="2024-08-23T08:35:43.806" v="353" actId="6549"/>
          <ac:spMkLst>
            <pc:docMk/>
            <pc:sldMk cId="156251293" sldId="318"/>
            <ac:spMk id="15" creationId="{9F2CA187-4100-BEFE-292B-A518801B3B20}"/>
          </ac:spMkLst>
        </pc:spChg>
      </pc:sldChg>
      <pc:sldChg chg="modSp mod">
        <pc:chgData name="Bård Lorentzen" userId="0d93a046-0a6c-4dea-abac-eb16277cc49b" providerId="ADAL" clId="{B411DB7A-FD52-4023-B027-85B6AF5E7FD8}" dt="2024-08-20T10:24:16.355" v="352" actId="20577"/>
        <pc:sldMkLst>
          <pc:docMk/>
          <pc:sldMk cId="2685962880" sldId="324"/>
        </pc:sldMkLst>
        <pc:spChg chg="mod">
          <ac:chgData name="Bård Lorentzen" userId="0d93a046-0a6c-4dea-abac-eb16277cc49b" providerId="ADAL" clId="{B411DB7A-FD52-4023-B027-85B6AF5E7FD8}" dt="2024-08-20T10:24:16.355" v="352" actId="20577"/>
          <ac:spMkLst>
            <pc:docMk/>
            <pc:sldMk cId="2685962880" sldId="324"/>
            <ac:spMk id="2" creationId="{C02B94EA-ECFA-7524-4040-5256EC56A97F}"/>
          </ac:spMkLst>
        </pc:spChg>
      </pc:sldChg>
      <pc:sldChg chg="modSp mod">
        <pc:chgData name="Bård Lorentzen" userId="0d93a046-0a6c-4dea-abac-eb16277cc49b" providerId="ADAL" clId="{B411DB7A-FD52-4023-B027-85B6AF5E7FD8}" dt="2024-08-23T10:31:35.140" v="355" actId="20577"/>
        <pc:sldMkLst>
          <pc:docMk/>
          <pc:sldMk cId="359221413" sldId="330"/>
        </pc:sldMkLst>
        <pc:spChg chg="mod">
          <ac:chgData name="Bård Lorentzen" userId="0d93a046-0a6c-4dea-abac-eb16277cc49b" providerId="ADAL" clId="{B411DB7A-FD52-4023-B027-85B6AF5E7FD8}" dt="2024-08-23T10:31:35.140" v="355" actId="20577"/>
          <ac:spMkLst>
            <pc:docMk/>
            <pc:sldMk cId="359221413" sldId="330"/>
            <ac:spMk id="15" creationId="{9F2CA187-4100-BEFE-292B-A518801B3B20}"/>
          </ac:spMkLst>
        </pc:spChg>
      </pc:sldChg>
    </pc:docChg>
  </pc:docChgLst>
  <pc:docChgLst>
    <pc:chgData name="Ingrid Bolsø" userId="c6aefefd-dd6d-4d39-8255-f587ac8380c8" providerId="ADAL" clId="{14520393-4D47-4BEE-834E-A59DFEA4FF95}"/>
    <pc:docChg chg="undo custSel addSld delSld modSld sldOrd modMainMaster">
      <pc:chgData name="Ingrid Bolsø" userId="c6aefefd-dd6d-4d39-8255-f587ac8380c8" providerId="ADAL" clId="{14520393-4D47-4BEE-834E-A59DFEA4FF95}" dt="2024-08-27T06:26:00.657" v="32056" actId="20577"/>
      <pc:docMkLst>
        <pc:docMk/>
      </pc:docMkLst>
      <pc:sldChg chg="modSp mod">
        <pc:chgData name="Ingrid Bolsø" userId="c6aefefd-dd6d-4d39-8255-f587ac8380c8" providerId="ADAL" clId="{14520393-4D47-4BEE-834E-A59DFEA4FF95}" dt="2024-08-23T06:12:40.031" v="30236" actId="34135"/>
        <pc:sldMkLst>
          <pc:docMk/>
          <pc:sldMk cId="1658445779" sldId="258"/>
        </pc:sldMkLst>
        <pc:spChg chg="mod">
          <ac:chgData name="Ingrid Bolsø" userId="c6aefefd-dd6d-4d39-8255-f587ac8380c8" providerId="ADAL" clId="{14520393-4D47-4BEE-834E-A59DFEA4FF95}" dt="2024-08-23T06:12:40.031" v="30236" actId="34135"/>
          <ac:spMkLst>
            <pc:docMk/>
            <pc:sldMk cId="1658445779" sldId="258"/>
            <ac:spMk id="3" creationId="{922B74D4-8938-4273-8F38-B0A53A68CD70}"/>
          </ac:spMkLst>
        </pc:spChg>
        <pc:spChg chg="mod">
          <ac:chgData name="Ingrid Bolsø" userId="c6aefefd-dd6d-4d39-8255-f587ac8380c8" providerId="ADAL" clId="{14520393-4D47-4BEE-834E-A59DFEA4FF95}" dt="2024-08-23T06:12:40.031" v="30236" actId="34135"/>
          <ac:spMkLst>
            <pc:docMk/>
            <pc:sldMk cId="1658445779" sldId="258"/>
            <ac:spMk id="4" creationId="{29B1B6B5-8F13-13E9-20C6-156A8304F353}"/>
          </ac:spMkLst>
        </pc:spChg>
      </pc:sldChg>
      <pc:sldChg chg="del">
        <pc:chgData name="Ingrid Bolsø" userId="c6aefefd-dd6d-4d39-8255-f587ac8380c8" providerId="ADAL" clId="{14520393-4D47-4BEE-834E-A59DFEA4FF95}" dt="2024-08-13T11:52:36.690" v="3585" actId="2696"/>
        <pc:sldMkLst>
          <pc:docMk/>
          <pc:sldMk cId="3284183741" sldId="268"/>
        </pc:sldMkLst>
      </pc:sldChg>
      <pc:sldChg chg="addSp delSp modSp mod">
        <pc:chgData name="Ingrid Bolsø" userId="c6aefefd-dd6d-4d39-8255-f587ac8380c8" providerId="ADAL" clId="{14520393-4D47-4BEE-834E-A59DFEA4FF95}" dt="2024-08-23T06:10:35.967" v="30229" actId="34135"/>
        <pc:sldMkLst>
          <pc:docMk/>
          <pc:sldMk cId="3596269810" sldId="273"/>
        </pc:sldMkLst>
        <pc:spChg chg="mod">
          <ac:chgData name="Ingrid Bolsø" userId="c6aefefd-dd6d-4d39-8255-f587ac8380c8" providerId="ADAL" clId="{14520393-4D47-4BEE-834E-A59DFEA4FF95}" dt="2024-08-23T06:10:35.967" v="30229" actId="34135"/>
          <ac:spMkLst>
            <pc:docMk/>
            <pc:sldMk cId="3596269810" sldId="273"/>
            <ac:spMk id="2" creationId="{EF7DA748-5B18-CF55-7049-6F8738D49C90}"/>
          </ac:spMkLst>
        </pc:spChg>
        <pc:spChg chg="mod">
          <ac:chgData name="Ingrid Bolsø" userId="c6aefefd-dd6d-4d39-8255-f587ac8380c8" providerId="ADAL" clId="{14520393-4D47-4BEE-834E-A59DFEA4FF95}" dt="2024-08-22T05:55:23.303" v="16479" actId="34135"/>
          <ac:spMkLst>
            <pc:docMk/>
            <pc:sldMk cId="3596269810" sldId="273"/>
            <ac:spMk id="3" creationId="{6408B9BF-A76E-A74F-D5F3-BA39A99199CB}"/>
          </ac:spMkLst>
        </pc:spChg>
        <pc:spChg chg="add del mod">
          <ac:chgData name="Ingrid Bolsø" userId="c6aefefd-dd6d-4d39-8255-f587ac8380c8" providerId="ADAL" clId="{14520393-4D47-4BEE-834E-A59DFEA4FF95}" dt="2024-08-21T11:38:14.548" v="10289" actId="478"/>
          <ac:spMkLst>
            <pc:docMk/>
            <pc:sldMk cId="3596269810" sldId="273"/>
            <ac:spMk id="5" creationId="{8C009D53-CB26-DB2E-8737-C0561670575C}"/>
          </ac:spMkLst>
        </pc:spChg>
        <pc:graphicFrameChg chg="add del mod">
          <ac:chgData name="Ingrid Bolsø" userId="c6aefefd-dd6d-4d39-8255-f587ac8380c8" providerId="ADAL" clId="{14520393-4D47-4BEE-834E-A59DFEA4FF95}" dt="2024-08-21T11:37:42.420" v="10265" actId="478"/>
          <ac:graphicFrameMkLst>
            <pc:docMk/>
            <pc:sldMk cId="3596269810" sldId="273"/>
            <ac:graphicFrameMk id="6" creationId="{09F1867C-0371-4ECF-9271-48561A928E62}"/>
          </ac:graphicFrameMkLst>
        </pc:graphicFrameChg>
        <pc:picChg chg="mod">
          <ac:chgData name="Ingrid Bolsø" userId="c6aefefd-dd6d-4d39-8255-f587ac8380c8" providerId="ADAL" clId="{14520393-4D47-4BEE-834E-A59DFEA4FF95}" dt="2024-08-22T05:55:23.303" v="16479" actId="34135"/>
          <ac:picMkLst>
            <pc:docMk/>
            <pc:sldMk cId="3596269810" sldId="273"/>
            <ac:picMk id="4" creationId="{581CAAB7-736E-25C0-C855-859842A0A375}"/>
          </ac:picMkLst>
        </pc:picChg>
      </pc:sldChg>
      <pc:sldChg chg="addSp delSp modSp mod ord">
        <pc:chgData name="Ingrid Bolsø" userId="c6aefefd-dd6d-4d39-8255-f587ac8380c8" providerId="ADAL" clId="{14520393-4D47-4BEE-834E-A59DFEA4FF95}" dt="2024-08-22T09:24:24.097" v="24750" actId="20577"/>
        <pc:sldMkLst>
          <pc:docMk/>
          <pc:sldMk cId="3007885027" sldId="297"/>
        </pc:sldMkLst>
        <pc:spChg chg="mod">
          <ac:chgData name="Ingrid Bolsø" userId="c6aefefd-dd6d-4d39-8255-f587ac8380c8" providerId="ADAL" clId="{14520393-4D47-4BEE-834E-A59DFEA4FF95}" dt="2024-08-21T11:42:03.307" v="10341" actId="34135"/>
          <ac:spMkLst>
            <pc:docMk/>
            <pc:sldMk cId="3007885027" sldId="297"/>
            <ac:spMk id="3" creationId="{6408B9BF-A76E-A74F-D5F3-BA39A99199CB}"/>
          </ac:spMkLst>
        </pc:spChg>
        <pc:spChg chg="add mod topLvl">
          <ac:chgData name="Ingrid Bolsø" userId="c6aefefd-dd6d-4d39-8255-f587ac8380c8" providerId="ADAL" clId="{14520393-4D47-4BEE-834E-A59DFEA4FF95}" dt="2024-08-22T08:18:50.486" v="22380" actId="34135"/>
          <ac:spMkLst>
            <pc:docMk/>
            <pc:sldMk cId="3007885027" sldId="297"/>
            <ac:spMk id="7" creationId="{88FCF2BD-BE07-B98B-BADC-958515186A57}"/>
          </ac:spMkLst>
        </pc:spChg>
        <pc:spChg chg="add mod topLvl">
          <ac:chgData name="Ingrid Bolsø" userId="c6aefefd-dd6d-4d39-8255-f587ac8380c8" providerId="ADAL" clId="{14520393-4D47-4BEE-834E-A59DFEA4FF95}" dt="2024-08-22T08:18:50.486" v="22380" actId="34135"/>
          <ac:spMkLst>
            <pc:docMk/>
            <pc:sldMk cId="3007885027" sldId="297"/>
            <ac:spMk id="12" creationId="{38CF7713-3D00-E072-D407-8090E27BCA40}"/>
          </ac:spMkLst>
        </pc:spChg>
        <pc:spChg chg="add del mod">
          <ac:chgData name="Ingrid Bolsø" userId="c6aefefd-dd6d-4d39-8255-f587ac8380c8" providerId="ADAL" clId="{14520393-4D47-4BEE-834E-A59DFEA4FF95}" dt="2024-08-21T09:13:37.641" v="8138"/>
          <ac:spMkLst>
            <pc:docMk/>
            <pc:sldMk cId="3007885027" sldId="297"/>
            <ac:spMk id="13" creationId="{F351B23A-ADEE-0213-EDE3-6991053EACBA}"/>
          </ac:spMkLst>
        </pc:spChg>
        <pc:spChg chg="add del mod">
          <ac:chgData name="Ingrid Bolsø" userId="c6aefefd-dd6d-4d39-8255-f587ac8380c8" providerId="ADAL" clId="{14520393-4D47-4BEE-834E-A59DFEA4FF95}" dt="2024-08-21T11:42:03.307" v="10341" actId="34135"/>
          <ac:spMkLst>
            <pc:docMk/>
            <pc:sldMk cId="3007885027" sldId="297"/>
            <ac:spMk id="18" creationId="{19111BE6-2F98-A346-5E79-53B4F06CA4AD}"/>
          </ac:spMkLst>
        </pc:spChg>
        <pc:spChg chg="add del">
          <ac:chgData name="Ingrid Bolsø" userId="c6aefefd-dd6d-4d39-8255-f587ac8380c8" providerId="ADAL" clId="{14520393-4D47-4BEE-834E-A59DFEA4FF95}" dt="2024-08-21T11:14:51.996" v="8848" actId="478"/>
          <ac:spMkLst>
            <pc:docMk/>
            <pc:sldMk cId="3007885027" sldId="297"/>
            <ac:spMk id="19" creationId="{3732FD52-9398-EC59-CDE0-71E934718AAD}"/>
          </ac:spMkLst>
        </pc:spChg>
        <pc:spChg chg="add del mod">
          <ac:chgData name="Ingrid Bolsø" userId="c6aefefd-dd6d-4d39-8255-f587ac8380c8" providerId="ADAL" clId="{14520393-4D47-4BEE-834E-A59DFEA4FF95}" dt="2024-08-21T11:17:04.319" v="8880" actId="478"/>
          <ac:spMkLst>
            <pc:docMk/>
            <pc:sldMk cId="3007885027" sldId="297"/>
            <ac:spMk id="20" creationId="{71A1A143-5F2E-183F-8EC1-F38AA7F3785B}"/>
          </ac:spMkLst>
        </pc:spChg>
        <pc:spChg chg="add mod">
          <ac:chgData name="Ingrid Bolsø" userId="c6aefefd-dd6d-4d39-8255-f587ac8380c8" providerId="ADAL" clId="{14520393-4D47-4BEE-834E-A59DFEA4FF95}" dt="2024-08-22T08:18:50.486" v="22380" actId="34135"/>
          <ac:spMkLst>
            <pc:docMk/>
            <pc:sldMk cId="3007885027" sldId="297"/>
            <ac:spMk id="21" creationId="{0DFC3A52-111E-5722-1821-5D1C355CA78C}"/>
          </ac:spMkLst>
        </pc:spChg>
        <pc:spChg chg="add del mod">
          <ac:chgData name="Ingrid Bolsø" userId="c6aefefd-dd6d-4d39-8255-f587ac8380c8" providerId="ADAL" clId="{14520393-4D47-4BEE-834E-A59DFEA4FF95}" dt="2024-08-21T11:17:31.850" v="8889" actId="478"/>
          <ac:spMkLst>
            <pc:docMk/>
            <pc:sldMk cId="3007885027" sldId="297"/>
            <ac:spMk id="22" creationId="{9C9521AF-DE46-5F51-35CF-6FA9C66085B5}"/>
          </ac:spMkLst>
        </pc:spChg>
        <pc:spChg chg="add mod">
          <ac:chgData name="Ingrid Bolsø" userId="c6aefefd-dd6d-4d39-8255-f587ac8380c8" providerId="ADAL" clId="{14520393-4D47-4BEE-834E-A59DFEA4FF95}" dt="2024-08-22T09:24:24.097" v="24750" actId="20577"/>
          <ac:spMkLst>
            <pc:docMk/>
            <pc:sldMk cId="3007885027" sldId="297"/>
            <ac:spMk id="23" creationId="{A7FEB387-1224-4209-8FDE-C4967102FCE0}"/>
          </ac:spMkLst>
        </pc:spChg>
        <pc:spChg chg="add del mod">
          <ac:chgData name="Ingrid Bolsø" userId="c6aefefd-dd6d-4d39-8255-f587ac8380c8" providerId="ADAL" clId="{14520393-4D47-4BEE-834E-A59DFEA4FF95}" dt="2024-08-21T11:25:47.616" v="9456" actId="478"/>
          <ac:spMkLst>
            <pc:docMk/>
            <pc:sldMk cId="3007885027" sldId="297"/>
            <ac:spMk id="25" creationId="{90E770A6-5794-6328-AF11-548D86B88686}"/>
          </ac:spMkLst>
        </pc:spChg>
        <pc:grpChg chg="add del mod">
          <ac:chgData name="Ingrid Bolsø" userId="c6aefefd-dd6d-4d39-8255-f587ac8380c8" providerId="ADAL" clId="{14520393-4D47-4BEE-834E-A59DFEA4FF95}" dt="2024-08-21T11:14:34.596" v="8842" actId="165"/>
          <ac:grpSpMkLst>
            <pc:docMk/>
            <pc:sldMk cId="3007885027" sldId="297"/>
            <ac:grpSpMk id="15" creationId="{5F13FC3B-F5A8-E867-5A41-3A668D020CD5}"/>
          </ac:grpSpMkLst>
        </pc:grpChg>
        <pc:grpChg chg="add mod">
          <ac:chgData name="Ingrid Bolsø" userId="c6aefefd-dd6d-4d39-8255-f587ac8380c8" providerId="ADAL" clId="{14520393-4D47-4BEE-834E-A59DFEA4FF95}" dt="2024-08-22T08:18:50.486" v="22380" actId="34135"/>
          <ac:grpSpMkLst>
            <pc:docMk/>
            <pc:sldMk cId="3007885027" sldId="297"/>
            <ac:grpSpMk id="24" creationId="{1142FB49-ED8B-8D5B-B71A-926773A53A86}"/>
          </ac:grpSpMkLst>
        </pc:grpChg>
        <pc:picChg chg="add del mod">
          <ac:chgData name="Ingrid Bolsø" userId="c6aefefd-dd6d-4d39-8255-f587ac8380c8" providerId="ADAL" clId="{14520393-4D47-4BEE-834E-A59DFEA4FF95}" dt="2024-08-21T09:11:39.296" v="8099" actId="478"/>
          <ac:picMkLst>
            <pc:docMk/>
            <pc:sldMk cId="3007885027" sldId="297"/>
            <ac:picMk id="4" creationId="{EA3C9797-3D7C-782D-8EA3-AF18775D8403}"/>
          </ac:picMkLst>
        </pc:picChg>
        <pc:picChg chg="add del mod">
          <ac:chgData name="Ingrid Bolsø" userId="c6aefefd-dd6d-4d39-8255-f587ac8380c8" providerId="ADAL" clId="{14520393-4D47-4BEE-834E-A59DFEA4FF95}" dt="2024-08-21T09:11:38.982" v="8098" actId="478"/>
          <ac:picMkLst>
            <pc:docMk/>
            <pc:sldMk cId="3007885027" sldId="297"/>
            <ac:picMk id="6" creationId="{C69DD2BE-1011-F885-821E-89253832C750}"/>
          </ac:picMkLst>
        </pc:picChg>
        <pc:picChg chg="add mod topLvl">
          <ac:chgData name="Ingrid Bolsø" userId="c6aefefd-dd6d-4d39-8255-f587ac8380c8" providerId="ADAL" clId="{14520393-4D47-4BEE-834E-A59DFEA4FF95}" dt="2024-08-22T08:18:50.486" v="22380" actId="34135"/>
          <ac:picMkLst>
            <pc:docMk/>
            <pc:sldMk cId="3007885027" sldId="297"/>
            <ac:picMk id="9" creationId="{1D82DA77-A28F-6ABF-A45F-F5B2B0E9CA93}"/>
          </ac:picMkLst>
        </pc:picChg>
        <pc:picChg chg="add mod topLvl">
          <ac:chgData name="Ingrid Bolsø" userId="c6aefefd-dd6d-4d39-8255-f587ac8380c8" providerId="ADAL" clId="{14520393-4D47-4BEE-834E-A59DFEA4FF95}" dt="2024-08-22T08:18:50.486" v="22380" actId="34135"/>
          <ac:picMkLst>
            <pc:docMk/>
            <pc:sldMk cId="3007885027" sldId="297"/>
            <ac:picMk id="11" creationId="{27BFECF7-1CE8-A66D-33CE-7F898F6098D0}"/>
          </ac:picMkLst>
        </pc:picChg>
        <pc:picChg chg="add del mod">
          <ac:chgData name="Ingrid Bolsø" userId="c6aefefd-dd6d-4d39-8255-f587ac8380c8" providerId="ADAL" clId="{14520393-4D47-4BEE-834E-A59DFEA4FF95}" dt="2024-08-21T09:21:47.721" v="8152" actId="478"/>
          <ac:picMkLst>
            <pc:docMk/>
            <pc:sldMk cId="3007885027" sldId="297"/>
            <ac:picMk id="14" creationId="{B13F1085-FF31-D2F5-5BF6-F0B0E12A49D3}"/>
          </ac:picMkLst>
        </pc:picChg>
        <pc:picChg chg="add mod">
          <ac:chgData name="Ingrid Bolsø" userId="c6aefefd-dd6d-4d39-8255-f587ac8380c8" providerId="ADAL" clId="{14520393-4D47-4BEE-834E-A59DFEA4FF95}" dt="2024-08-21T11:42:03.307" v="10341" actId="34135"/>
          <ac:picMkLst>
            <pc:docMk/>
            <pc:sldMk cId="3007885027" sldId="297"/>
            <ac:picMk id="16" creationId="{C19A0D31-990C-CD63-8F4C-99EF13C42EB5}"/>
          </ac:picMkLst>
        </pc:picChg>
        <pc:picChg chg="add mod">
          <ac:chgData name="Ingrid Bolsø" userId="c6aefefd-dd6d-4d39-8255-f587ac8380c8" providerId="ADAL" clId="{14520393-4D47-4BEE-834E-A59DFEA4FF95}" dt="2024-08-21T11:42:03.307" v="10341" actId="34135"/>
          <ac:picMkLst>
            <pc:docMk/>
            <pc:sldMk cId="3007885027" sldId="297"/>
            <ac:picMk id="17" creationId="{272A889A-4D6B-CB87-6F4A-0A32FE9D53F5}"/>
          </ac:picMkLst>
        </pc:picChg>
      </pc:sldChg>
      <pc:sldChg chg="addSp delSp modSp del mod">
        <pc:chgData name="Ingrid Bolsø" userId="c6aefefd-dd6d-4d39-8255-f587ac8380c8" providerId="ADAL" clId="{14520393-4D47-4BEE-834E-A59DFEA4FF95}" dt="2024-08-22T12:03:17.236" v="30118" actId="2696"/>
        <pc:sldMkLst>
          <pc:docMk/>
          <pc:sldMk cId="534287543" sldId="302"/>
        </pc:sldMkLst>
        <pc:spChg chg="add del">
          <ac:chgData name="Ingrid Bolsø" userId="c6aefefd-dd6d-4d39-8255-f587ac8380c8" providerId="ADAL" clId="{14520393-4D47-4BEE-834E-A59DFEA4FF95}" dt="2024-08-22T07:29:40.051" v="20210" actId="478"/>
          <ac:spMkLst>
            <pc:docMk/>
            <pc:sldMk cId="534287543" sldId="302"/>
            <ac:spMk id="3" creationId="{1D251426-32C4-1989-D4ED-925382BE148E}"/>
          </ac:spMkLst>
        </pc:spChg>
        <pc:spChg chg="del">
          <ac:chgData name="Ingrid Bolsø" userId="c6aefefd-dd6d-4d39-8255-f587ac8380c8" providerId="ADAL" clId="{14520393-4D47-4BEE-834E-A59DFEA4FF95}" dt="2024-08-22T09:19:14.996" v="24700" actId="478"/>
          <ac:spMkLst>
            <pc:docMk/>
            <pc:sldMk cId="534287543" sldId="302"/>
            <ac:spMk id="5" creationId="{56377AEE-9081-9302-0850-476E47584BF8}"/>
          </ac:spMkLst>
        </pc:spChg>
        <pc:spChg chg="mod">
          <ac:chgData name="Ingrid Bolsø" userId="c6aefefd-dd6d-4d39-8255-f587ac8380c8" providerId="ADAL" clId="{14520393-4D47-4BEE-834E-A59DFEA4FF95}" dt="2024-08-22T11:37:51.318" v="28078" actId="20577"/>
          <ac:spMkLst>
            <pc:docMk/>
            <pc:sldMk cId="534287543" sldId="302"/>
            <ac:spMk id="6" creationId="{1C3EEDD1-E2C7-4D29-8B72-2406129CE5CE}"/>
          </ac:spMkLst>
        </pc:spChg>
        <pc:spChg chg="del">
          <ac:chgData name="Ingrid Bolsø" userId="c6aefefd-dd6d-4d39-8255-f587ac8380c8" providerId="ADAL" clId="{14520393-4D47-4BEE-834E-A59DFEA4FF95}" dt="2024-08-22T07:33:16.449" v="20635" actId="478"/>
          <ac:spMkLst>
            <pc:docMk/>
            <pc:sldMk cId="534287543" sldId="302"/>
            <ac:spMk id="7" creationId="{16F45EE7-F582-209F-1EAA-7B8473A4EE55}"/>
          </ac:spMkLst>
        </pc:spChg>
        <pc:spChg chg="del mod">
          <ac:chgData name="Ingrid Bolsø" userId="c6aefefd-dd6d-4d39-8255-f587ac8380c8" providerId="ADAL" clId="{14520393-4D47-4BEE-834E-A59DFEA4FF95}" dt="2024-08-22T10:52:49.617" v="27430" actId="478"/>
          <ac:spMkLst>
            <pc:docMk/>
            <pc:sldMk cId="534287543" sldId="302"/>
            <ac:spMk id="8" creationId="{1FBAA6B1-83AF-F80A-A48C-93F364EDCA23}"/>
          </ac:spMkLst>
        </pc:spChg>
        <pc:spChg chg="add del mod">
          <ac:chgData name="Ingrid Bolsø" userId="c6aefefd-dd6d-4d39-8255-f587ac8380c8" providerId="ADAL" clId="{14520393-4D47-4BEE-834E-A59DFEA4FF95}" dt="2024-08-22T07:33:39.938" v="20642" actId="478"/>
          <ac:spMkLst>
            <pc:docMk/>
            <pc:sldMk cId="534287543" sldId="302"/>
            <ac:spMk id="10" creationId="{34F82E4E-788F-0415-A324-7C4B5CDB33F8}"/>
          </ac:spMkLst>
        </pc:spChg>
        <pc:spChg chg="add mod">
          <ac:chgData name="Ingrid Bolsø" userId="c6aefefd-dd6d-4d39-8255-f587ac8380c8" providerId="ADAL" clId="{14520393-4D47-4BEE-834E-A59DFEA4FF95}" dt="2024-08-22T10:56:54.645" v="27554" actId="1076"/>
          <ac:spMkLst>
            <pc:docMk/>
            <pc:sldMk cId="534287543" sldId="302"/>
            <ac:spMk id="11" creationId="{D69CF700-BB4F-844C-777B-8D730721F8CA}"/>
          </ac:spMkLst>
        </pc:spChg>
        <pc:spChg chg="add del mod">
          <ac:chgData name="Ingrid Bolsø" userId="c6aefefd-dd6d-4d39-8255-f587ac8380c8" providerId="ADAL" clId="{14520393-4D47-4BEE-834E-A59DFEA4FF95}" dt="2024-08-22T07:33:37.796" v="20641" actId="478"/>
          <ac:spMkLst>
            <pc:docMk/>
            <pc:sldMk cId="534287543" sldId="302"/>
            <ac:spMk id="13" creationId="{F43B05C9-0A5F-C6A6-CAB9-65D65230EBCE}"/>
          </ac:spMkLst>
        </pc:spChg>
        <pc:spChg chg="add mod">
          <ac:chgData name="Ingrid Bolsø" userId="c6aefefd-dd6d-4d39-8255-f587ac8380c8" providerId="ADAL" clId="{14520393-4D47-4BEE-834E-A59DFEA4FF95}" dt="2024-08-22T11:39:09.542" v="28179" actId="1076"/>
          <ac:spMkLst>
            <pc:docMk/>
            <pc:sldMk cId="534287543" sldId="302"/>
            <ac:spMk id="14" creationId="{6CC07549-F0F1-6B9C-ACE3-AAFBF04FB3C2}"/>
          </ac:spMkLst>
        </pc:spChg>
        <pc:spChg chg="add del mod">
          <ac:chgData name="Ingrid Bolsø" userId="c6aefefd-dd6d-4d39-8255-f587ac8380c8" providerId="ADAL" clId="{14520393-4D47-4BEE-834E-A59DFEA4FF95}" dt="2024-08-22T10:52:52.915" v="27432" actId="478"/>
          <ac:spMkLst>
            <pc:docMk/>
            <pc:sldMk cId="534287543" sldId="302"/>
            <ac:spMk id="15" creationId="{5B580FA0-F07C-5D59-9222-2D89C915E9D9}"/>
          </ac:spMkLst>
        </pc:spChg>
        <pc:spChg chg="add del mod">
          <ac:chgData name="Ingrid Bolsø" userId="c6aefefd-dd6d-4d39-8255-f587ac8380c8" providerId="ADAL" clId="{14520393-4D47-4BEE-834E-A59DFEA4FF95}" dt="2024-08-22T11:36:22.005" v="27921" actId="478"/>
          <ac:spMkLst>
            <pc:docMk/>
            <pc:sldMk cId="534287543" sldId="302"/>
            <ac:spMk id="18" creationId="{8F6CEEC4-FCC2-E241-1CBA-2BD9F0E3B516}"/>
          </ac:spMkLst>
        </pc:spChg>
        <pc:spChg chg="add del">
          <ac:chgData name="Ingrid Bolsø" userId="c6aefefd-dd6d-4d39-8255-f587ac8380c8" providerId="ADAL" clId="{14520393-4D47-4BEE-834E-A59DFEA4FF95}" dt="2024-08-22T10:53:35.685" v="27453" actId="478"/>
          <ac:spMkLst>
            <pc:docMk/>
            <pc:sldMk cId="534287543" sldId="302"/>
            <ac:spMk id="20" creationId="{0C49C703-565A-65DE-B0EC-49456FED7C10}"/>
          </ac:spMkLst>
        </pc:spChg>
        <pc:spChg chg="add mod">
          <ac:chgData name="Ingrid Bolsø" userId="c6aefefd-dd6d-4d39-8255-f587ac8380c8" providerId="ADAL" clId="{14520393-4D47-4BEE-834E-A59DFEA4FF95}" dt="2024-08-22T11:36:10.998" v="27920" actId="1076"/>
          <ac:spMkLst>
            <pc:docMk/>
            <pc:sldMk cId="534287543" sldId="302"/>
            <ac:spMk id="21" creationId="{0DCEC8FE-9364-D153-A9FE-7399C84AA11A}"/>
          </ac:spMkLst>
        </pc:spChg>
        <pc:picChg chg="add del mod">
          <ac:chgData name="Ingrid Bolsø" userId="c6aefefd-dd6d-4d39-8255-f587ac8380c8" providerId="ADAL" clId="{14520393-4D47-4BEE-834E-A59DFEA4FF95}" dt="2024-08-22T10:34:28.107" v="26022" actId="478"/>
          <ac:picMkLst>
            <pc:docMk/>
            <pc:sldMk cId="534287543" sldId="302"/>
            <ac:picMk id="17" creationId="{CDA9BD00-AA30-723F-43DF-90A993D1AAB6}"/>
          </ac:picMkLst>
        </pc:picChg>
      </pc:sldChg>
      <pc:sldChg chg="modSp mod">
        <pc:chgData name="Ingrid Bolsø" userId="c6aefefd-dd6d-4d39-8255-f587ac8380c8" providerId="ADAL" clId="{14520393-4D47-4BEE-834E-A59DFEA4FF95}" dt="2024-08-15T08:56:40.518" v="4740" actId="34135"/>
        <pc:sldMkLst>
          <pc:docMk/>
          <pc:sldMk cId="3770108400" sldId="303"/>
        </pc:sldMkLst>
        <pc:spChg chg="mod">
          <ac:chgData name="Ingrid Bolsø" userId="c6aefefd-dd6d-4d39-8255-f587ac8380c8" providerId="ADAL" clId="{14520393-4D47-4BEE-834E-A59DFEA4FF95}" dt="2024-08-15T08:56:40.518" v="4740" actId="34135"/>
          <ac:spMkLst>
            <pc:docMk/>
            <pc:sldMk cId="3770108400" sldId="303"/>
            <ac:spMk id="4" creationId="{1C837F1B-B626-81CE-DAEE-36DB3D1D34AB}"/>
          </ac:spMkLst>
        </pc:spChg>
      </pc:sldChg>
      <pc:sldChg chg="addSp delSp modSp mod">
        <pc:chgData name="Ingrid Bolsø" userId="c6aefefd-dd6d-4d39-8255-f587ac8380c8" providerId="ADAL" clId="{14520393-4D47-4BEE-834E-A59DFEA4FF95}" dt="2024-08-22T08:56:56.964" v="24674" actId="113"/>
        <pc:sldMkLst>
          <pc:docMk/>
          <pc:sldMk cId="1388804407" sldId="304"/>
        </pc:sldMkLst>
        <pc:spChg chg="mod">
          <ac:chgData name="Ingrid Bolsø" userId="c6aefefd-dd6d-4d39-8255-f587ac8380c8" providerId="ADAL" clId="{14520393-4D47-4BEE-834E-A59DFEA4FF95}" dt="2024-08-21T12:03:15.007" v="10528" actId="34135"/>
          <ac:spMkLst>
            <pc:docMk/>
            <pc:sldMk cId="1388804407" sldId="304"/>
            <ac:spMk id="2" creationId="{5BE7B7F7-647E-94FB-D212-BF38131B73CE}"/>
          </ac:spMkLst>
        </pc:spChg>
        <pc:spChg chg="mod">
          <ac:chgData name="Ingrid Bolsø" userId="c6aefefd-dd6d-4d39-8255-f587ac8380c8" providerId="ADAL" clId="{14520393-4D47-4BEE-834E-A59DFEA4FF95}" dt="2024-08-21T12:03:15.007" v="10528" actId="34135"/>
          <ac:spMkLst>
            <pc:docMk/>
            <pc:sldMk cId="1388804407" sldId="304"/>
            <ac:spMk id="4" creationId="{C7EAFF97-1E63-0A95-68C5-D9AA87D68DF1}"/>
          </ac:spMkLst>
        </pc:spChg>
        <pc:spChg chg="mod">
          <ac:chgData name="Ingrid Bolsø" userId="c6aefefd-dd6d-4d39-8255-f587ac8380c8" providerId="ADAL" clId="{14520393-4D47-4BEE-834E-A59DFEA4FF95}" dt="2024-08-22T08:56:56.964" v="24674" actId="113"/>
          <ac:spMkLst>
            <pc:docMk/>
            <pc:sldMk cId="1388804407" sldId="304"/>
            <ac:spMk id="15" creationId="{9F2CA187-4100-BEFE-292B-A518801B3B20}"/>
          </ac:spMkLst>
        </pc:spChg>
        <pc:picChg chg="add del mod">
          <ac:chgData name="Ingrid Bolsø" userId="c6aefefd-dd6d-4d39-8255-f587ac8380c8" providerId="ADAL" clId="{14520393-4D47-4BEE-834E-A59DFEA4FF95}" dt="2024-08-20T13:48:22.114" v="6683" actId="478"/>
          <ac:picMkLst>
            <pc:docMk/>
            <pc:sldMk cId="1388804407" sldId="304"/>
            <ac:picMk id="3" creationId="{6E51D09C-022C-F0C8-6DC2-2752929B7071}"/>
          </ac:picMkLst>
        </pc:picChg>
        <pc:picChg chg="add mod">
          <ac:chgData name="Ingrid Bolsø" userId="c6aefefd-dd6d-4d39-8255-f587ac8380c8" providerId="ADAL" clId="{14520393-4D47-4BEE-834E-A59DFEA4FF95}" dt="2024-08-21T12:03:15.007" v="10528" actId="34135"/>
          <ac:picMkLst>
            <pc:docMk/>
            <pc:sldMk cId="1388804407" sldId="304"/>
            <ac:picMk id="5" creationId="{73D4B9C0-221E-1F0D-42CE-FE996F79A210}"/>
          </ac:picMkLst>
        </pc:picChg>
        <pc:picChg chg="del">
          <ac:chgData name="Ingrid Bolsø" userId="c6aefefd-dd6d-4d39-8255-f587ac8380c8" providerId="ADAL" clId="{14520393-4D47-4BEE-834E-A59DFEA4FF95}" dt="2024-08-13T10:45:29.504" v="3539" actId="478"/>
          <ac:picMkLst>
            <pc:docMk/>
            <pc:sldMk cId="1388804407" sldId="304"/>
            <ac:picMk id="5" creationId="{BD95C704-0456-A2E2-BECA-A67FC799A6C0}"/>
          </ac:picMkLst>
        </pc:picChg>
      </pc:sldChg>
      <pc:sldChg chg="addSp delSp modSp mod">
        <pc:chgData name="Ingrid Bolsø" userId="c6aefefd-dd6d-4d39-8255-f587ac8380c8" providerId="ADAL" clId="{14520393-4D47-4BEE-834E-A59DFEA4FF95}" dt="2024-08-23T09:02:16.522" v="30891" actId="20577"/>
        <pc:sldMkLst>
          <pc:docMk/>
          <pc:sldMk cId="1925593653" sldId="305"/>
        </pc:sldMkLst>
        <pc:spChg chg="mod">
          <ac:chgData name="Ingrid Bolsø" userId="c6aefefd-dd6d-4d39-8255-f587ac8380c8" providerId="ADAL" clId="{14520393-4D47-4BEE-834E-A59DFEA4FF95}" dt="2024-08-22T06:26:32.115" v="16727" actId="34135"/>
          <ac:spMkLst>
            <pc:docMk/>
            <pc:sldMk cId="1925593653" sldId="305"/>
            <ac:spMk id="2" creationId="{5BE7B7F7-647E-94FB-D212-BF38131B73CE}"/>
          </ac:spMkLst>
        </pc:spChg>
        <pc:spChg chg="mod">
          <ac:chgData name="Ingrid Bolsø" userId="c6aefefd-dd6d-4d39-8255-f587ac8380c8" providerId="ADAL" clId="{14520393-4D47-4BEE-834E-A59DFEA4FF95}" dt="2024-08-22T06:26:32.115" v="16727" actId="34135"/>
          <ac:spMkLst>
            <pc:docMk/>
            <pc:sldMk cId="1925593653" sldId="305"/>
            <ac:spMk id="4" creationId="{C7EAFF97-1E63-0A95-68C5-D9AA87D68DF1}"/>
          </ac:spMkLst>
        </pc:spChg>
        <pc:spChg chg="mod">
          <ac:chgData name="Ingrid Bolsø" userId="c6aefefd-dd6d-4d39-8255-f587ac8380c8" providerId="ADAL" clId="{14520393-4D47-4BEE-834E-A59DFEA4FF95}" dt="2024-08-23T09:02:16.522" v="30891" actId="20577"/>
          <ac:spMkLst>
            <pc:docMk/>
            <pc:sldMk cId="1925593653" sldId="305"/>
            <ac:spMk id="15" creationId="{9F2CA187-4100-BEFE-292B-A518801B3B20}"/>
          </ac:spMkLst>
        </pc:spChg>
        <pc:picChg chg="mod">
          <ac:chgData name="Ingrid Bolsø" userId="c6aefefd-dd6d-4d39-8255-f587ac8380c8" providerId="ADAL" clId="{14520393-4D47-4BEE-834E-A59DFEA4FF95}" dt="2024-08-22T06:26:32.115" v="16727" actId="34135"/>
          <ac:picMkLst>
            <pc:docMk/>
            <pc:sldMk cId="1925593653" sldId="305"/>
            <ac:picMk id="3" creationId="{802F1DD3-3849-8937-964D-C237B62282C1}"/>
          </ac:picMkLst>
        </pc:picChg>
        <pc:picChg chg="add del mod">
          <ac:chgData name="Ingrid Bolsø" userId="c6aefefd-dd6d-4d39-8255-f587ac8380c8" providerId="ADAL" clId="{14520393-4D47-4BEE-834E-A59DFEA4FF95}" dt="2024-08-13T11:23:53.036" v="3564" actId="478"/>
          <ac:picMkLst>
            <pc:docMk/>
            <pc:sldMk cId="1925593653" sldId="305"/>
            <ac:picMk id="5" creationId="{BF62ABCD-74B3-8D48-D0CD-F60F28B31397}"/>
          </ac:picMkLst>
        </pc:picChg>
      </pc:sldChg>
      <pc:sldChg chg="modSp mod">
        <pc:chgData name="Ingrid Bolsø" userId="c6aefefd-dd6d-4d39-8255-f587ac8380c8" providerId="ADAL" clId="{14520393-4D47-4BEE-834E-A59DFEA4FF95}" dt="2024-08-22T08:55:51.331" v="24653" actId="404"/>
        <pc:sldMkLst>
          <pc:docMk/>
          <pc:sldMk cId="1285554168" sldId="306"/>
        </pc:sldMkLst>
        <pc:spChg chg="mod">
          <ac:chgData name="Ingrid Bolsø" userId="c6aefefd-dd6d-4d39-8255-f587ac8380c8" providerId="ADAL" clId="{14520393-4D47-4BEE-834E-A59DFEA4FF95}" dt="2024-08-21T07:33:35.618" v="7858" actId="21"/>
          <ac:spMkLst>
            <pc:docMk/>
            <pc:sldMk cId="1285554168" sldId="306"/>
            <ac:spMk id="2" creationId="{5BE7B7F7-647E-94FB-D212-BF38131B73CE}"/>
          </ac:spMkLst>
        </pc:spChg>
        <pc:spChg chg="mod">
          <ac:chgData name="Ingrid Bolsø" userId="c6aefefd-dd6d-4d39-8255-f587ac8380c8" providerId="ADAL" clId="{14520393-4D47-4BEE-834E-A59DFEA4FF95}" dt="2024-08-16T11:49:33.639" v="4845" actId="20577"/>
          <ac:spMkLst>
            <pc:docMk/>
            <pc:sldMk cId="1285554168" sldId="306"/>
            <ac:spMk id="4" creationId="{C7EAFF97-1E63-0A95-68C5-D9AA87D68DF1}"/>
          </ac:spMkLst>
        </pc:spChg>
        <pc:spChg chg="mod">
          <ac:chgData name="Ingrid Bolsø" userId="c6aefefd-dd6d-4d39-8255-f587ac8380c8" providerId="ADAL" clId="{14520393-4D47-4BEE-834E-A59DFEA4FF95}" dt="2024-08-22T08:55:51.331" v="24653" actId="404"/>
          <ac:spMkLst>
            <pc:docMk/>
            <pc:sldMk cId="1285554168" sldId="306"/>
            <ac:spMk id="15" creationId="{9F2CA187-4100-BEFE-292B-A518801B3B20}"/>
          </ac:spMkLst>
        </pc:spChg>
        <pc:picChg chg="mod">
          <ac:chgData name="Ingrid Bolsø" userId="c6aefefd-dd6d-4d39-8255-f587ac8380c8" providerId="ADAL" clId="{14520393-4D47-4BEE-834E-A59DFEA4FF95}" dt="2024-08-21T07:23:34.164" v="7834" actId="14826"/>
          <ac:picMkLst>
            <pc:docMk/>
            <pc:sldMk cId="1285554168" sldId="306"/>
            <ac:picMk id="5" creationId="{37028488-BAE8-7FE4-9DED-B2E3F53AB324}"/>
          </ac:picMkLst>
        </pc:picChg>
      </pc:sldChg>
      <pc:sldChg chg="modSp mod">
        <pc:chgData name="Ingrid Bolsø" userId="c6aefefd-dd6d-4d39-8255-f587ac8380c8" providerId="ADAL" clId="{14520393-4D47-4BEE-834E-A59DFEA4FF95}" dt="2024-08-22T08:55:38.088" v="24646" actId="20577"/>
        <pc:sldMkLst>
          <pc:docMk/>
          <pc:sldMk cId="2481432016" sldId="307"/>
        </pc:sldMkLst>
        <pc:spChg chg="mod">
          <ac:chgData name="Ingrid Bolsø" userId="c6aefefd-dd6d-4d39-8255-f587ac8380c8" providerId="ADAL" clId="{14520393-4D47-4BEE-834E-A59DFEA4FF95}" dt="2024-08-21T07:33:55.109" v="7874" actId="20577"/>
          <ac:spMkLst>
            <pc:docMk/>
            <pc:sldMk cId="2481432016" sldId="307"/>
            <ac:spMk id="2" creationId="{5BE7B7F7-647E-94FB-D212-BF38131B73CE}"/>
          </ac:spMkLst>
        </pc:spChg>
        <pc:spChg chg="mod">
          <ac:chgData name="Ingrid Bolsø" userId="c6aefefd-dd6d-4d39-8255-f587ac8380c8" providerId="ADAL" clId="{14520393-4D47-4BEE-834E-A59DFEA4FF95}" dt="2024-08-16T11:49:40.143" v="4859" actId="20577"/>
          <ac:spMkLst>
            <pc:docMk/>
            <pc:sldMk cId="2481432016" sldId="307"/>
            <ac:spMk id="4" creationId="{C7EAFF97-1E63-0A95-68C5-D9AA87D68DF1}"/>
          </ac:spMkLst>
        </pc:spChg>
        <pc:spChg chg="mod">
          <ac:chgData name="Ingrid Bolsø" userId="c6aefefd-dd6d-4d39-8255-f587ac8380c8" providerId="ADAL" clId="{14520393-4D47-4BEE-834E-A59DFEA4FF95}" dt="2024-08-22T08:55:38.088" v="24646" actId="20577"/>
          <ac:spMkLst>
            <pc:docMk/>
            <pc:sldMk cId="2481432016" sldId="307"/>
            <ac:spMk id="15" creationId="{9F2CA187-4100-BEFE-292B-A518801B3B20}"/>
          </ac:spMkLst>
        </pc:spChg>
        <pc:picChg chg="mod">
          <ac:chgData name="Ingrid Bolsø" userId="c6aefefd-dd6d-4d39-8255-f587ac8380c8" providerId="ADAL" clId="{14520393-4D47-4BEE-834E-A59DFEA4FF95}" dt="2024-08-21T07:33:11.823" v="7851" actId="14826"/>
          <ac:picMkLst>
            <pc:docMk/>
            <pc:sldMk cId="2481432016" sldId="307"/>
            <ac:picMk id="9" creationId="{566485A8-0C29-0943-1DF7-D2D9BF495E0D}"/>
          </ac:picMkLst>
        </pc:picChg>
      </pc:sldChg>
      <pc:sldChg chg="delSp modSp mod">
        <pc:chgData name="Ingrid Bolsø" userId="c6aefefd-dd6d-4d39-8255-f587ac8380c8" providerId="ADAL" clId="{14520393-4D47-4BEE-834E-A59DFEA4FF95}" dt="2024-08-23T06:50:56.468" v="30295" actId="20577"/>
        <pc:sldMkLst>
          <pc:docMk/>
          <pc:sldMk cId="1671274843" sldId="308"/>
        </pc:sldMkLst>
        <pc:spChg chg="mod">
          <ac:chgData name="Ingrid Bolsø" userId="c6aefefd-dd6d-4d39-8255-f587ac8380c8" providerId="ADAL" clId="{14520393-4D47-4BEE-834E-A59DFEA4FF95}" dt="2024-08-22T07:02:54.035" v="19130" actId="34135"/>
          <ac:spMkLst>
            <pc:docMk/>
            <pc:sldMk cId="1671274843" sldId="308"/>
            <ac:spMk id="2" creationId="{5BE7B7F7-647E-94FB-D212-BF38131B73CE}"/>
          </ac:spMkLst>
        </pc:spChg>
        <pc:spChg chg="del mod">
          <ac:chgData name="Ingrid Bolsø" userId="c6aefefd-dd6d-4d39-8255-f587ac8380c8" providerId="ADAL" clId="{14520393-4D47-4BEE-834E-A59DFEA4FF95}" dt="2024-08-21T07:54:43.190" v="7918" actId="478"/>
          <ac:spMkLst>
            <pc:docMk/>
            <pc:sldMk cId="1671274843" sldId="308"/>
            <ac:spMk id="3" creationId="{73EEAE18-C549-D53E-C052-DF95AAFDF6D3}"/>
          </ac:spMkLst>
        </pc:spChg>
        <pc:spChg chg="mod">
          <ac:chgData name="Ingrid Bolsø" userId="c6aefefd-dd6d-4d39-8255-f587ac8380c8" providerId="ADAL" clId="{14520393-4D47-4BEE-834E-A59DFEA4FF95}" dt="2024-08-22T07:02:54.035" v="19130" actId="34135"/>
          <ac:spMkLst>
            <pc:docMk/>
            <pc:sldMk cId="1671274843" sldId="308"/>
            <ac:spMk id="4" creationId="{C7EAFF97-1E63-0A95-68C5-D9AA87D68DF1}"/>
          </ac:spMkLst>
        </pc:spChg>
        <pc:spChg chg="mod">
          <ac:chgData name="Ingrid Bolsø" userId="c6aefefd-dd6d-4d39-8255-f587ac8380c8" providerId="ADAL" clId="{14520393-4D47-4BEE-834E-A59DFEA4FF95}" dt="2024-08-23T06:50:56.468" v="30295" actId="20577"/>
          <ac:spMkLst>
            <pc:docMk/>
            <pc:sldMk cId="1671274843" sldId="308"/>
            <ac:spMk id="15" creationId="{9F2CA187-4100-BEFE-292B-A518801B3B20}"/>
          </ac:spMkLst>
        </pc:spChg>
        <pc:picChg chg="mod">
          <ac:chgData name="Ingrid Bolsø" userId="c6aefefd-dd6d-4d39-8255-f587ac8380c8" providerId="ADAL" clId="{14520393-4D47-4BEE-834E-A59DFEA4FF95}" dt="2024-08-22T07:02:54.035" v="19130" actId="34135"/>
          <ac:picMkLst>
            <pc:docMk/>
            <pc:sldMk cId="1671274843" sldId="308"/>
            <ac:picMk id="6" creationId="{ABBC3223-7D16-1230-E2A3-E7B61FF6314E}"/>
          </ac:picMkLst>
        </pc:picChg>
      </pc:sldChg>
      <pc:sldChg chg="delSp modSp mod">
        <pc:chgData name="Ingrid Bolsø" userId="c6aefefd-dd6d-4d39-8255-f587ac8380c8" providerId="ADAL" clId="{14520393-4D47-4BEE-834E-A59DFEA4FF95}" dt="2024-08-22T10:27:37.031" v="25833" actId="20577"/>
        <pc:sldMkLst>
          <pc:docMk/>
          <pc:sldMk cId="3833907341" sldId="309"/>
        </pc:sldMkLst>
        <pc:spChg chg="mod">
          <ac:chgData name="Ingrid Bolsø" userId="c6aefefd-dd6d-4d39-8255-f587ac8380c8" providerId="ADAL" clId="{14520393-4D47-4BEE-834E-A59DFEA4FF95}" dt="2024-08-21T08:28:32.664" v="7989" actId="113"/>
          <ac:spMkLst>
            <pc:docMk/>
            <pc:sldMk cId="3833907341" sldId="309"/>
            <ac:spMk id="2" creationId="{5BE7B7F7-647E-94FB-D212-BF38131B73CE}"/>
          </ac:spMkLst>
        </pc:spChg>
        <pc:spChg chg="del mod">
          <ac:chgData name="Ingrid Bolsø" userId="c6aefefd-dd6d-4d39-8255-f587ac8380c8" providerId="ADAL" clId="{14520393-4D47-4BEE-834E-A59DFEA4FF95}" dt="2024-08-21T08:28:25.620" v="7985" actId="478"/>
          <ac:spMkLst>
            <pc:docMk/>
            <pc:sldMk cId="3833907341" sldId="309"/>
            <ac:spMk id="9" creationId="{843505BC-CE2D-19F8-D6C8-E8B769902120}"/>
          </ac:spMkLst>
        </pc:spChg>
        <pc:spChg chg="mod">
          <ac:chgData name="Ingrid Bolsø" userId="c6aefefd-dd6d-4d39-8255-f587ac8380c8" providerId="ADAL" clId="{14520393-4D47-4BEE-834E-A59DFEA4FF95}" dt="2024-08-22T10:27:37.031" v="25833" actId="20577"/>
          <ac:spMkLst>
            <pc:docMk/>
            <pc:sldMk cId="3833907341" sldId="309"/>
            <ac:spMk id="15" creationId="{9F2CA187-4100-BEFE-292B-A518801B3B20}"/>
          </ac:spMkLst>
        </pc:spChg>
        <pc:picChg chg="mod">
          <ac:chgData name="Ingrid Bolsø" userId="c6aefefd-dd6d-4d39-8255-f587ac8380c8" providerId="ADAL" clId="{14520393-4D47-4BEE-834E-A59DFEA4FF95}" dt="2024-08-21T08:35:58.202" v="7998" actId="14826"/>
          <ac:picMkLst>
            <pc:docMk/>
            <pc:sldMk cId="3833907341" sldId="309"/>
            <ac:picMk id="6" creationId="{56E9D3CF-7025-5EC9-84D6-1FDB4C379A9E}"/>
          </ac:picMkLst>
        </pc:picChg>
      </pc:sldChg>
      <pc:sldChg chg="delSp modSp mod">
        <pc:chgData name="Ingrid Bolsø" userId="c6aefefd-dd6d-4d39-8255-f587ac8380c8" providerId="ADAL" clId="{14520393-4D47-4BEE-834E-A59DFEA4FF95}" dt="2024-08-23T07:18:39.378" v="30688" actId="34135"/>
        <pc:sldMkLst>
          <pc:docMk/>
          <pc:sldMk cId="703806287" sldId="310"/>
        </pc:sldMkLst>
        <pc:spChg chg="mod">
          <ac:chgData name="Ingrid Bolsø" userId="c6aefefd-dd6d-4d39-8255-f587ac8380c8" providerId="ADAL" clId="{14520393-4D47-4BEE-834E-A59DFEA4FF95}" dt="2024-08-23T07:18:39.378" v="30688" actId="34135"/>
          <ac:spMkLst>
            <pc:docMk/>
            <pc:sldMk cId="703806287" sldId="310"/>
            <ac:spMk id="2" creationId="{5BE7B7F7-647E-94FB-D212-BF38131B73CE}"/>
          </ac:spMkLst>
        </pc:spChg>
        <pc:spChg chg="mod">
          <ac:chgData name="Ingrid Bolsø" userId="c6aefefd-dd6d-4d39-8255-f587ac8380c8" providerId="ADAL" clId="{14520393-4D47-4BEE-834E-A59DFEA4FF95}" dt="2024-08-23T07:18:39.378" v="30688" actId="34135"/>
          <ac:spMkLst>
            <pc:docMk/>
            <pc:sldMk cId="703806287" sldId="310"/>
            <ac:spMk id="4" creationId="{C7EAFF97-1E63-0A95-68C5-D9AA87D68DF1}"/>
          </ac:spMkLst>
        </pc:spChg>
        <pc:spChg chg="del">
          <ac:chgData name="Ingrid Bolsø" userId="c6aefefd-dd6d-4d39-8255-f587ac8380c8" providerId="ADAL" clId="{14520393-4D47-4BEE-834E-A59DFEA4FF95}" dt="2024-08-13T12:08:09.641" v="4005" actId="478"/>
          <ac:spMkLst>
            <pc:docMk/>
            <pc:sldMk cId="703806287" sldId="310"/>
            <ac:spMk id="5" creationId="{018E7DFB-4C24-FE0B-FB80-7084EC9ADCC6}"/>
          </ac:spMkLst>
        </pc:spChg>
        <pc:spChg chg="del mod">
          <ac:chgData name="Ingrid Bolsø" userId="c6aefefd-dd6d-4d39-8255-f587ac8380c8" providerId="ADAL" clId="{14520393-4D47-4BEE-834E-A59DFEA4FF95}" dt="2024-08-21T08:42:50.963" v="8001" actId="478"/>
          <ac:spMkLst>
            <pc:docMk/>
            <pc:sldMk cId="703806287" sldId="310"/>
            <ac:spMk id="10" creationId="{7B53868C-BDB8-9381-C2FB-4ED104871498}"/>
          </ac:spMkLst>
        </pc:spChg>
        <pc:spChg chg="mod">
          <ac:chgData name="Ingrid Bolsø" userId="c6aefefd-dd6d-4d39-8255-f587ac8380c8" providerId="ADAL" clId="{14520393-4D47-4BEE-834E-A59DFEA4FF95}" dt="2024-08-23T07:18:39.378" v="30688" actId="34135"/>
          <ac:spMkLst>
            <pc:docMk/>
            <pc:sldMk cId="703806287" sldId="310"/>
            <ac:spMk id="15" creationId="{9F2CA187-4100-BEFE-292B-A518801B3B20}"/>
          </ac:spMkLst>
        </pc:spChg>
        <pc:picChg chg="mod">
          <ac:chgData name="Ingrid Bolsø" userId="c6aefefd-dd6d-4d39-8255-f587ac8380c8" providerId="ADAL" clId="{14520393-4D47-4BEE-834E-A59DFEA4FF95}" dt="2024-08-23T07:18:39.378" v="30688" actId="34135"/>
          <ac:picMkLst>
            <pc:docMk/>
            <pc:sldMk cId="703806287" sldId="310"/>
            <ac:picMk id="3" creationId="{60CBD4D8-C65A-95E5-6EF4-62F726569499}"/>
          </ac:picMkLst>
        </pc:picChg>
      </pc:sldChg>
      <pc:sldChg chg="delSp del mod">
        <pc:chgData name="Ingrid Bolsø" userId="c6aefefd-dd6d-4d39-8255-f587ac8380c8" providerId="ADAL" clId="{14520393-4D47-4BEE-834E-A59DFEA4FF95}" dt="2024-08-21T08:58:17.404" v="8035" actId="2696"/>
        <pc:sldMkLst>
          <pc:docMk/>
          <pc:sldMk cId="2770174620" sldId="311"/>
        </pc:sldMkLst>
        <pc:spChg chg="del">
          <ac:chgData name="Ingrid Bolsø" userId="c6aefefd-dd6d-4d39-8255-f587ac8380c8" providerId="ADAL" clId="{14520393-4D47-4BEE-834E-A59DFEA4FF95}" dt="2024-08-13T12:08:07.050" v="4004" actId="478"/>
          <ac:spMkLst>
            <pc:docMk/>
            <pc:sldMk cId="2770174620" sldId="311"/>
            <ac:spMk id="5" creationId="{018E7DFB-4C24-FE0B-FB80-7084EC9ADCC6}"/>
          </ac:spMkLst>
        </pc:spChg>
      </pc:sldChg>
      <pc:sldChg chg="delSp modSp del mod">
        <pc:chgData name="Ingrid Bolsø" userId="c6aefefd-dd6d-4d39-8255-f587ac8380c8" providerId="ADAL" clId="{14520393-4D47-4BEE-834E-A59DFEA4FF95}" dt="2024-08-21T09:01:21.175" v="8045" actId="2696"/>
        <pc:sldMkLst>
          <pc:docMk/>
          <pc:sldMk cId="3151311605" sldId="312"/>
        </pc:sldMkLst>
        <pc:spChg chg="mod">
          <ac:chgData name="Ingrid Bolsø" userId="c6aefefd-dd6d-4d39-8255-f587ac8380c8" providerId="ADAL" clId="{14520393-4D47-4BEE-834E-A59DFEA4FF95}" dt="2024-08-06T12:29:03.305" v="442" actId="20577"/>
          <ac:spMkLst>
            <pc:docMk/>
            <pc:sldMk cId="3151311605" sldId="312"/>
            <ac:spMk id="2" creationId="{5BE7B7F7-647E-94FB-D212-BF38131B73CE}"/>
          </ac:spMkLst>
        </pc:spChg>
        <pc:spChg chg="del">
          <ac:chgData name="Ingrid Bolsø" userId="c6aefefd-dd6d-4d39-8255-f587ac8380c8" providerId="ADAL" clId="{14520393-4D47-4BEE-834E-A59DFEA4FF95}" dt="2024-08-13T12:08:04.869" v="4003" actId="478"/>
          <ac:spMkLst>
            <pc:docMk/>
            <pc:sldMk cId="3151311605" sldId="312"/>
            <ac:spMk id="5" creationId="{018E7DFB-4C24-FE0B-FB80-7084EC9ADCC6}"/>
          </ac:spMkLst>
        </pc:spChg>
      </pc:sldChg>
      <pc:sldChg chg="addSp delSp modSp mod">
        <pc:chgData name="Ingrid Bolsø" userId="c6aefefd-dd6d-4d39-8255-f587ac8380c8" providerId="ADAL" clId="{14520393-4D47-4BEE-834E-A59DFEA4FF95}" dt="2024-08-23T09:15:09.476" v="31216" actId="20577"/>
        <pc:sldMkLst>
          <pc:docMk/>
          <pc:sldMk cId="2539174255" sldId="313"/>
        </pc:sldMkLst>
        <pc:spChg chg="mod">
          <ac:chgData name="Ingrid Bolsø" userId="c6aefefd-dd6d-4d39-8255-f587ac8380c8" providerId="ADAL" clId="{14520393-4D47-4BEE-834E-A59DFEA4FF95}" dt="2024-08-22T06:29:38.982" v="16743" actId="34135"/>
          <ac:spMkLst>
            <pc:docMk/>
            <pc:sldMk cId="2539174255" sldId="313"/>
            <ac:spMk id="2" creationId="{5BE7B7F7-647E-94FB-D212-BF38131B73CE}"/>
          </ac:spMkLst>
        </pc:spChg>
        <pc:spChg chg="mod">
          <ac:chgData name="Ingrid Bolsø" userId="c6aefefd-dd6d-4d39-8255-f587ac8380c8" providerId="ADAL" clId="{14520393-4D47-4BEE-834E-A59DFEA4FF95}" dt="2024-08-22T06:29:38.982" v="16743" actId="34135"/>
          <ac:spMkLst>
            <pc:docMk/>
            <pc:sldMk cId="2539174255" sldId="313"/>
            <ac:spMk id="4" creationId="{C7EAFF97-1E63-0A95-68C5-D9AA87D68DF1}"/>
          </ac:spMkLst>
        </pc:spChg>
        <pc:spChg chg="mod">
          <ac:chgData name="Ingrid Bolsø" userId="c6aefefd-dd6d-4d39-8255-f587ac8380c8" providerId="ADAL" clId="{14520393-4D47-4BEE-834E-A59DFEA4FF95}" dt="2024-08-23T09:15:09.476" v="31216" actId="20577"/>
          <ac:spMkLst>
            <pc:docMk/>
            <pc:sldMk cId="2539174255" sldId="313"/>
            <ac:spMk id="15" creationId="{9F2CA187-4100-BEFE-292B-A518801B3B20}"/>
          </ac:spMkLst>
        </pc:spChg>
        <pc:picChg chg="add del mod">
          <ac:chgData name="Ingrid Bolsø" userId="c6aefefd-dd6d-4d39-8255-f587ac8380c8" providerId="ADAL" clId="{14520393-4D47-4BEE-834E-A59DFEA4FF95}" dt="2024-08-15T07:28:06.292" v="4707" actId="478"/>
          <ac:picMkLst>
            <pc:docMk/>
            <pc:sldMk cId="2539174255" sldId="313"/>
            <ac:picMk id="3" creationId="{22076C38-AE61-88F8-9D5E-35D88BB317EA}"/>
          </ac:picMkLst>
        </pc:picChg>
        <pc:picChg chg="add del mod">
          <ac:chgData name="Ingrid Bolsø" userId="c6aefefd-dd6d-4d39-8255-f587ac8380c8" providerId="ADAL" clId="{14520393-4D47-4BEE-834E-A59DFEA4FF95}" dt="2024-08-15T07:28:45.531" v="4710" actId="478"/>
          <ac:picMkLst>
            <pc:docMk/>
            <pc:sldMk cId="2539174255" sldId="313"/>
            <ac:picMk id="5" creationId="{BED40423-DFC6-4413-6B69-2FD6DA0B8490}"/>
          </ac:picMkLst>
        </pc:picChg>
        <pc:picChg chg="add mod">
          <ac:chgData name="Ingrid Bolsø" userId="c6aefefd-dd6d-4d39-8255-f587ac8380c8" providerId="ADAL" clId="{14520393-4D47-4BEE-834E-A59DFEA4FF95}" dt="2024-08-23T06:43:08.459" v="30278" actId="14826"/>
          <ac:picMkLst>
            <pc:docMk/>
            <pc:sldMk cId="2539174255" sldId="313"/>
            <ac:picMk id="6" creationId="{468AEA0C-D309-196E-BCF3-63DFF9CDDCEB}"/>
          </ac:picMkLst>
        </pc:picChg>
        <pc:picChg chg="del">
          <ac:chgData name="Ingrid Bolsø" userId="c6aefefd-dd6d-4d39-8255-f587ac8380c8" providerId="ADAL" clId="{14520393-4D47-4BEE-834E-A59DFEA4FF95}" dt="2024-08-13T11:10:10.168" v="3549" actId="478"/>
          <ac:picMkLst>
            <pc:docMk/>
            <pc:sldMk cId="2539174255" sldId="313"/>
            <ac:picMk id="7" creationId="{8719B65E-6BFA-EE7A-9AA5-E526A921B00B}"/>
          </ac:picMkLst>
        </pc:picChg>
      </pc:sldChg>
      <pc:sldChg chg="addSp delSp modSp mod">
        <pc:chgData name="Ingrid Bolsø" userId="c6aefefd-dd6d-4d39-8255-f587ac8380c8" providerId="ADAL" clId="{14520393-4D47-4BEE-834E-A59DFEA4FF95}" dt="2024-08-23T09:14:09.896" v="31085" actId="20577"/>
        <pc:sldMkLst>
          <pc:docMk/>
          <pc:sldMk cId="3822364968" sldId="314"/>
        </pc:sldMkLst>
        <pc:spChg chg="del">
          <ac:chgData name="Ingrid Bolsø" userId="c6aefefd-dd6d-4d39-8255-f587ac8380c8" providerId="ADAL" clId="{14520393-4D47-4BEE-834E-A59DFEA4FF95}" dt="2024-08-06T12:19:10.344" v="166" actId="478"/>
          <ac:spMkLst>
            <pc:docMk/>
            <pc:sldMk cId="3822364968" sldId="314"/>
            <ac:spMk id="2" creationId="{6ABCBE37-3A22-4836-DEF5-B154E668144A}"/>
          </ac:spMkLst>
        </pc:spChg>
        <pc:spChg chg="add mod">
          <ac:chgData name="Ingrid Bolsø" userId="c6aefefd-dd6d-4d39-8255-f587ac8380c8" providerId="ADAL" clId="{14520393-4D47-4BEE-834E-A59DFEA4FF95}" dt="2024-08-22T06:14:44.319" v="16549" actId="34135"/>
          <ac:spMkLst>
            <pc:docMk/>
            <pc:sldMk cId="3822364968" sldId="314"/>
            <ac:spMk id="3" creationId="{57CABC30-2DDC-24A5-B56E-9501D4B20FB7}"/>
          </ac:spMkLst>
        </pc:spChg>
        <pc:spChg chg="mod">
          <ac:chgData name="Ingrid Bolsø" userId="c6aefefd-dd6d-4d39-8255-f587ac8380c8" providerId="ADAL" clId="{14520393-4D47-4BEE-834E-A59DFEA4FF95}" dt="2024-08-22T06:14:44.319" v="16549" actId="34135"/>
          <ac:spMkLst>
            <pc:docMk/>
            <pc:sldMk cId="3822364968" sldId="314"/>
            <ac:spMk id="4" creationId="{C7EAFF97-1E63-0A95-68C5-D9AA87D68DF1}"/>
          </ac:spMkLst>
        </pc:spChg>
        <pc:spChg chg="add del mod">
          <ac:chgData name="Ingrid Bolsø" userId="c6aefefd-dd6d-4d39-8255-f587ac8380c8" providerId="ADAL" clId="{14520393-4D47-4BEE-834E-A59DFEA4FF95}" dt="2024-08-13T10:41:55.439" v="3526" actId="478"/>
          <ac:spMkLst>
            <pc:docMk/>
            <pc:sldMk cId="3822364968" sldId="314"/>
            <ac:spMk id="5" creationId="{3AB308D8-E1DB-9D6D-E1DE-88FC7D58393F}"/>
          </ac:spMkLst>
        </pc:spChg>
        <pc:spChg chg="mod">
          <ac:chgData name="Ingrid Bolsø" userId="c6aefefd-dd6d-4d39-8255-f587ac8380c8" providerId="ADAL" clId="{14520393-4D47-4BEE-834E-A59DFEA4FF95}" dt="2024-08-23T09:14:09.896" v="31085" actId="20577"/>
          <ac:spMkLst>
            <pc:docMk/>
            <pc:sldMk cId="3822364968" sldId="314"/>
            <ac:spMk id="15" creationId="{9F2CA187-4100-BEFE-292B-A518801B3B20}"/>
          </ac:spMkLst>
        </pc:spChg>
        <pc:picChg chg="add del mod">
          <ac:chgData name="Ingrid Bolsø" userId="c6aefefd-dd6d-4d39-8255-f587ac8380c8" providerId="ADAL" clId="{14520393-4D47-4BEE-834E-A59DFEA4FF95}" dt="2024-08-13T10:42:25.004" v="3528" actId="478"/>
          <ac:picMkLst>
            <pc:docMk/>
            <pc:sldMk cId="3822364968" sldId="314"/>
            <ac:picMk id="2" creationId="{A1406F2D-2AD2-EEEA-4B91-D99F12CA6262}"/>
          </ac:picMkLst>
        </pc:picChg>
        <pc:picChg chg="add del mod">
          <ac:chgData name="Ingrid Bolsø" userId="c6aefefd-dd6d-4d39-8255-f587ac8380c8" providerId="ADAL" clId="{14520393-4D47-4BEE-834E-A59DFEA4FF95}" dt="2024-08-13T11:49:58.010" v="3576" actId="478"/>
          <ac:picMkLst>
            <pc:docMk/>
            <pc:sldMk cId="3822364968" sldId="314"/>
            <ac:picMk id="6" creationId="{13E7C191-3F11-B4F6-6277-5092F26CA21E}"/>
          </ac:picMkLst>
        </pc:picChg>
        <pc:picChg chg="add del mod">
          <ac:chgData name="Ingrid Bolsø" userId="c6aefefd-dd6d-4d39-8255-f587ac8380c8" providerId="ADAL" clId="{14520393-4D47-4BEE-834E-A59DFEA4FF95}" dt="2024-08-13T11:50:15.851" v="3580" actId="478"/>
          <ac:picMkLst>
            <pc:docMk/>
            <pc:sldMk cId="3822364968" sldId="314"/>
            <ac:picMk id="7" creationId="{80A71F55-E5EC-0884-18A4-58579CAE7DC4}"/>
          </ac:picMkLst>
        </pc:picChg>
        <pc:picChg chg="del mod">
          <ac:chgData name="Ingrid Bolsø" userId="c6aefefd-dd6d-4d39-8255-f587ac8380c8" providerId="ADAL" clId="{14520393-4D47-4BEE-834E-A59DFEA4FF95}" dt="2024-08-13T10:41:47.941" v="3523" actId="478"/>
          <ac:picMkLst>
            <pc:docMk/>
            <pc:sldMk cId="3822364968" sldId="314"/>
            <ac:picMk id="8" creationId="{D59E61D8-325A-6B78-0DEE-9471FB93D6EB}"/>
          </ac:picMkLst>
        </pc:picChg>
        <pc:picChg chg="add mod">
          <ac:chgData name="Ingrid Bolsø" userId="c6aefefd-dd6d-4d39-8255-f587ac8380c8" providerId="ADAL" clId="{14520393-4D47-4BEE-834E-A59DFEA4FF95}" dt="2024-08-22T06:14:44.319" v="16549" actId="34135"/>
          <ac:picMkLst>
            <pc:docMk/>
            <pc:sldMk cId="3822364968" sldId="314"/>
            <ac:picMk id="9" creationId="{F3F2323D-D14B-E750-7FA8-DF71EBFA3DB5}"/>
          </ac:picMkLst>
        </pc:picChg>
      </pc:sldChg>
      <pc:sldChg chg="addSp delSp modSp mod">
        <pc:chgData name="Ingrid Bolsø" userId="c6aefefd-dd6d-4d39-8255-f587ac8380c8" providerId="ADAL" clId="{14520393-4D47-4BEE-834E-A59DFEA4FF95}" dt="2024-08-23T09:14:42.323" v="31154" actId="20577"/>
        <pc:sldMkLst>
          <pc:docMk/>
          <pc:sldMk cId="2271577010" sldId="315"/>
        </pc:sldMkLst>
        <pc:spChg chg="mod">
          <ac:chgData name="Ingrid Bolsø" userId="c6aefefd-dd6d-4d39-8255-f587ac8380c8" providerId="ADAL" clId="{14520393-4D47-4BEE-834E-A59DFEA4FF95}" dt="2024-08-22T12:21:12.643" v="30149" actId="34135"/>
          <ac:spMkLst>
            <pc:docMk/>
            <pc:sldMk cId="2271577010" sldId="315"/>
            <ac:spMk id="2" creationId="{5BE7B7F7-647E-94FB-D212-BF38131B73CE}"/>
          </ac:spMkLst>
        </pc:spChg>
        <pc:spChg chg="mod">
          <ac:chgData name="Ingrid Bolsø" userId="c6aefefd-dd6d-4d39-8255-f587ac8380c8" providerId="ADAL" clId="{14520393-4D47-4BEE-834E-A59DFEA4FF95}" dt="2024-08-22T12:21:12.643" v="30149" actId="34135"/>
          <ac:spMkLst>
            <pc:docMk/>
            <pc:sldMk cId="2271577010" sldId="315"/>
            <ac:spMk id="4" creationId="{C7EAFF97-1E63-0A95-68C5-D9AA87D68DF1}"/>
          </ac:spMkLst>
        </pc:spChg>
        <pc:spChg chg="mod">
          <ac:chgData name="Ingrid Bolsø" userId="c6aefefd-dd6d-4d39-8255-f587ac8380c8" providerId="ADAL" clId="{14520393-4D47-4BEE-834E-A59DFEA4FF95}" dt="2024-08-23T09:14:42.323" v="31154" actId="20577"/>
          <ac:spMkLst>
            <pc:docMk/>
            <pc:sldMk cId="2271577010" sldId="315"/>
            <ac:spMk id="15" creationId="{9F2CA187-4100-BEFE-292B-A518801B3B20}"/>
          </ac:spMkLst>
        </pc:spChg>
        <pc:graphicFrameChg chg="add mod">
          <ac:chgData name="Ingrid Bolsø" userId="c6aefefd-dd6d-4d39-8255-f587ac8380c8" providerId="ADAL" clId="{14520393-4D47-4BEE-834E-A59DFEA4FF95}" dt="2024-08-22T12:21:12.643" v="30149" actId="34135"/>
          <ac:graphicFrameMkLst>
            <pc:docMk/>
            <pc:sldMk cId="2271577010" sldId="315"/>
            <ac:graphicFrameMk id="3" creationId="{502C675E-F2A9-AE9D-1508-FC10C36897B7}"/>
          </ac:graphicFrameMkLst>
        </pc:graphicFrameChg>
        <pc:graphicFrameChg chg="add del mod">
          <ac:chgData name="Ingrid Bolsø" userId="c6aefefd-dd6d-4d39-8255-f587ac8380c8" providerId="ADAL" clId="{14520393-4D47-4BEE-834E-A59DFEA4FF95}" dt="2024-08-06T12:25:58.021" v="291" actId="478"/>
          <ac:graphicFrameMkLst>
            <pc:docMk/>
            <pc:sldMk cId="2271577010" sldId="315"/>
            <ac:graphicFrameMk id="3" creationId="{92F02C9B-0B48-F315-0B48-E653BCA9F318}"/>
          </ac:graphicFrameMkLst>
        </pc:graphicFrameChg>
        <pc:graphicFrameChg chg="add del mod modGraphic">
          <ac:chgData name="Ingrid Bolsø" userId="c6aefefd-dd6d-4d39-8255-f587ac8380c8" providerId="ADAL" clId="{14520393-4D47-4BEE-834E-A59DFEA4FF95}" dt="2024-08-06T12:26:10.272" v="295" actId="478"/>
          <ac:graphicFrameMkLst>
            <pc:docMk/>
            <pc:sldMk cId="2271577010" sldId="315"/>
            <ac:graphicFrameMk id="5" creationId="{7002907A-36F0-2AC3-3258-7897089B164D}"/>
          </ac:graphicFrameMkLst>
        </pc:graphicFrameChg>
        <pc:graphicFrameChg chg="add mod">
          <ac:chgData name="Ingrid Bolsø" userId="c6aefefd-dd6d-4d39-8255-f587ac8380c8" providerId="ADAL" clId="{14520393-4D47-4BEE-834E-A59DFEA4FF95}" dt="2024-08-22T12:21:12.643" v="30149" actId="34135"/>
          <ac:graphicFrameMkLst>
            <pc:docMk/>
            <pc:sldMk cId="2271577010" sldId="315"/>
            <ac:graphicFrameMk id="5" creationId="{C4C8C12D-33CC-682F-44E6-AA967D9D3805}"/>
          </ac:graphicFrameMkLst>
        </pc:graphicFrameChg>
        <pc:graphicFrameChg chg="add del mod">
          <ac:chgData name="Ingrid Bolsø" userId="c6aefefd-dd6d-4d39-8255-f587ac8380c8" providerId="ADAL" clId="{14520393-4D47-4BEE-834E-A59DFEA4FF95}" dt="2024-08-22T12:18:55.088" v="30133" actId="478"/>
          <ac:graphicFrameMkLst>
            <pc:docMk/>
            <pc:sldMk cId="2271577010" sldId="315"/>
            <ac:graphicFrameMk id="7" creationId="{E7781646-A7B0-BC3A-161D-85DEEFA302BA}"/>
          </ac:graphicFrameMkLst>
        </pc:graphicFrameChg>
        <pc:graphicFrameChg chg="add del mod">
          <ac:chgData name="Ingrid Bolsø" userId="c6aefefd-dd6d-4d39-8255-f587ac8380c8" providerId="ADAL" clId="{14520393-4D47-4BEE-834E-A59DFEA4FF95}" dt="2024-08-06T12:26:24.146" v="297" actId="478"/>
          <ac:graphicFrameMkLst>
            <pc:docMk/>
            <pc:sldMk cId="2271577010" sldId="315"/>
            <ac:graphicFrameMk id="8" creationId="{8811D674-FB7C-AF93-06B0-B78E22A1E152}"/>
          </ac:graphicFrameMkLst>
        </pc:graphicFrameChg>
        <pc:graphicFrameChg chg="add del mod">
          <ac:chgData name="Ingrid Bolsø" userId="c6aefefd-dd6d-4d39-8255-f587ac8380c8" providerId="ADAL" clId="{14520393-4D47-4BEE-834E-A59DFEA4FF95}" dt="2024-08-22T12:20:42.046" v="30139" actId="478"/>
          <ac:graphicFrameMkLst>
            <pc:docMk/>
            <pc:sldMk cId="2271577010" sldId="315"/>
            <ac:graphicFrameMk id="8" creationId="{DCE2C8F5-63BD-CD00-B572-00CD51ADA13A}"/>
          </ac:graphicFrameMkLst>
        </pc:graphicFrameChg>
        <pc:picChg chg="add del mod">
          <ac:chgData name="Ingrid Bolsø" userId="c6aefefd-dd6d-4d39-8255-f587ac8380c8" providerId="ADAL" clId="{14520393-4D47-4BEE-834E-A59DFEA4FF95}" dt="2024-08-20T14:10:02.648" v="6878" actId="478"/>
          <ac:picMkLst>
            <pc:docMk/>
            <pc:sldMk cId="2271577010" sldId="315"/>
            <ac:picMk id="3" creationId="{7234ED46-33FB-357C-00FE-61F799DEE75E}"/>
          </ac:picMkLst>
        </pc:picChg>
        <pc:picChg chg="add del mod">
          <ac:chgData name="Ingrid Bolsø" userId="c6aefefd-dd6d-4d39-8255-f587ac8380c8" providerId="ADAL" clId="{14520393-4D47-4BEE-834E-A59DFEA4FF95}" dt="2024-08-20T14:10:57.441" v="6884" actId="478"/>
          <ac:picMkLst>
            <pc:docMk/>
            <pc:sldMk cId="2271577010" sldId="315"/>
            <ac:picMk id="5" creationId="{5BA85F64-93D5-1893-C273-093C8215E8BC}"/>
          </ac:picMkLst>
        </pc:picChg>
        <pc:picChg chg="add del mod">
          <ac:chgData name="Ingrid Bolsø" userId="c6aefefd-dd6d-4d39-8255-f587ac8380c8" providerId="ADAL" clId="{14520393-4D47-4BEE-834E-A59DFEA4FF95}" dt="2024-08-20T14:11:25.854" v="6892" actId="478"/>
          <ac:picMkLst>
            <pc:docMk/>
            <pc:sldMk cId="2271577010" sldId="315"/>
            <ac:picMk id="6" creationId="{37D8DBDA-0668-251F-7F51-09C840879476}"/>
          </ac:picMkLst>
        </pc:picChg>
        <pc:picChg chg="del">
          <ac:chgData name="Ingrid Bolsø" userId="c6aefefd-dd6d-4d39-8255-f587ac8380c8" providerId="ADAL" clId="{14520393-4D47-4BEE-834E-A59DFEA4FF95}" dt="2024-08-06T12:26:38.417" v="303" actId="478"/>
          <ac:picMkLst>
            <pc:docMk/>
            <pc:sldMk cId="2271577010" sldId="315"/>
            <ac:picMk id="6" creationId="{F30501AC-0239-FA11-526B-7D229BD22F17}"/>
          </ac:picMkLst>
        </pc:picChg>
        <pc:picChg chg="del mod">
          <ac:chgData name="Ingrid Bolsø" userId="c6aefefd-dd6d-4d39-8255-f587ac8380c8" providerId="ADAL" clId="{14520393-4D47-4BEE-834E-A59DFEA4FF95}" dt="2024-08-06T12:25:31.469" v="284" actId="478"/>
          <ac:picMkLst>
            <pc:docMk/>
            <pc:sldMk cId="2271577010" sldId="315"/>
            <ac:picMk id="7" creationId="{C3952A13-22AB-0F57-556F-EE2EAE835CBB}"/>
          </ac:picMkLst>
        </pc:picChg>
        <pc:picChg chg="add del mod">
          <ac:chgData name="Ingrid Bolsø" userId="c6aefefd-dd6d-4d39-8255-f587ac8380c8" providerId="ADAL" clId="{14520393-4D47-4BEE-834E-A59DFEA4FF95}" dt="2024-08-20T14:16:04.108" v="7271" actId="478"/>
          <ac:picMkLst>
            <pc:docMk/>
            <pc:sldMk cId="2271577010" sldId="315"/>
            <ac:picMk id="9" creationId="{3CAEF956-F376-2239-22D5-6A9145BF7AF7}"/>
          </ac:picMkLst>
        </pc:picChg>
        <pc:picChg chg="add del mod">
          <ac:chgData name="Ingrid Bolsø" userId="c6aefefd-dd6d-4d39-8255-f587ac8380c8" providerId="ADAL" clId="{14520393-4D47-4BEE-834E-A59DFEA4FF95}" dt="2024-08-20T14:08:59.946" v="6867" actId="478"/>
          <ac:picMkLst>
            <pc:docMk/>
            <pc:sldMk cId="2271577010" sldId="315"/>
            <ac:picMk id="10" creationId="{30379081-ABCB-E044-E03A-F589EDAA2474}"/>
          </ac:picMkLst>
        </pc:picChg>
      </pc:sldChg>
      <pc:sldChg chg="addSp delSp modSp mod">
        <pc:chgData name="Ingrid Bolsø" userId="c6aefefd-dd6d-4d39-8255-f587ac8380c8" providerId="ADAL" clId="{14520393-4D47-4BEE-834E-A59DFEA4FF95}" dt="2024-08-23T09:16:07.980" v="31342" actId="20577"/>
        <pc:sldMkLst>
          <pc:docMk/>
          <pc:sldMk cId="228444115" sldId="316"/>
        </pc:sldMkLst>
        <pc:spChg chg="mod">
          <ac:chgData name="Ingrid Bolsø" userId="c6aefefd-dd6d-4d39-8255-f587ac8380c8" providerId="ADAL" clId="{14520393-4D47-4BEE-834E-A59DFEA4FF95}" dt="2024-08-23T06:56:01.034" v="30556" actId="34135"/>
          <ac:spMkLst>
            <pc:docMk/>
            <pc:sldMk cId="228444115" sldId="316"/>
            <ac:spMk id="2" creationId="{5BE7B7F7-647E-94FB-D212-BF38131B73CE}"/>
          </ac:spMkLst>
        </pc:spChg>
        <pc:spChg chg="del mod">
          <ac:chgData name="Ingrid Bolsø" userId="c6aefefd-dd6d-4d39-8255-f587ac8380c8" providerId="ADAL" clId="{14520393-4D47-4BEE-834E-A59DFEA4FF95}" dt="2024-08-21T08:00:02.964" v="7926" actId="478"/>
          <ac:spMkLst>
            <pc:docMk/>
            <pc:sldMk cId="228444115" sldId="316"/>
            <ac:spMk id="3" creationId="{73EEAE18-C549-D53E-C052-DF95AAFDF6D3}"/>
          </ac:spMkLst>
        </pc:spChg>
        <pc:spChg chg="mod">
          <ac:chgData name="Ingrid Bolsø" userId="c6aefefd-dd6d-4d39-8255-f587ac8380c8" providerId="ADAL" clId="{14520393-4D47-4BEE-834E-A59DFEA4FF95}" dt="2024-08-23T06:56:01.034" v="30556" actId="34135"/>
          <ac:spMkLst>
            <pc:docMk/>
            <pc:sldMk cId="228444115" sldId="316"/>
            <ac:spMk id="4" creationId="{C7EAFF97-1E63-0A95-68C5-D9AA87D68DF1}"/>
          </ac:spMkLst>
        </pc:spChg>
        <pc:spChg chg="add del mod">
          <ac:chgData name="Ingrid Bolsø" userId="c6aefefd-dd6d-4d39-8255-f587ac8380c8" providerId="ADAL" clId="{14520393-4D47-4BEE-834E-A59DFEA4FF95}" dt="2024-08-21T08:00:20.776" v="7937"/>
          <ac:spMkLst>
            <pc:docMk/>
            <pc:sldMk cId="228444115" sldId="316"/>
            <ac:spMk id="7" creationId="{D8FCA129-47F5-8BFD-4D1E-29A68E888908}"/>
          </ac:spMkLst>
        </pc:spChg>
        <pc:spChg chg="mod">
          <ac:chgData name="Ingrid Bolsø" userId="c6aefefd-dd6d-4d39-8255-f587ac8380c8" providerId="ADAL" clId="{14520393-4D47-4BEE-834E-A59DFEA4FF95}" dt="2024-08-23T09:16:07.980" v="31342" actId="20577"/>
          <ac:spMkLst>
            <pc:docMk/>
            <pc:sldMk cId="228444115" sldId="316"/>
            <ac:spMk id="15" creationId="{9F2CA187-4100-BEFE-292B-A518801B3B20}"/>
          </ac:spMkLst>
        </pc:spChg>
        <pc:picChg chg="mod">
          <ac:chgData name="Ingrid Bolsø" userId="c6aefefd-dd6d-4d39-8255-f587ac8380c8" providerId="ADAL" clId="{14520393-4D47-4BEE-834E-A59DFEA4FF95}" dt="2024-08-23T06:56:01.034" v="30556" actId="34135"/>
          <ac:picMkLst>
            <pc:docMk/>
            <pc:sldMk cId="228444115" sldId="316"/>
            <ac:picMk id="5" creationId="{E8795627-4B25-158D-15F3-A4EAA4CEB144}"/>
          </ac:picMkLst>
        </pc:picChg>
      </pc:sldChg>
      <pc:sldChg chg="delSp modSp mod">
        <pc:chgData name="Ingrid Bolsø" userId="c6aefefd-dd6d-4d39-8255-f587ac8380c8" providerId="ADAL" clId="{14520393-4D47-4BEE-834E-A59DFEA4FF95}" dt="2024-08-23T06:56:50.455" v="30557" actId="34135"/>
        <pc:sldMkLst>
          <pc:docMk/>
          <pc:sldMk cId="2783873386" sldId="317"/>
        </pc:sldMkLst>
        <pc:spChg chg="mod">
          <ac:chgData name="Ingrid Bolsø" userId="c6aefefd-dd6d-4d39-8255-f587ac8380c8" providerId="ADAL" clId="{14520393-4D47-4BEE-834E-A59DFEA4FF95}" dt="2024-08-23T06:56:50.455" v="30557" actId="34135"/>
          <ac:spMkLst>
            <pc:docMk/>
            <pc:sldMk cId="2783873386" sldId="317"/>
            <ac:spMk id="2" creationId="{5BE7B7F7-647E-94FB-D212-BF38131B73CE}"/>
          </ac:spMkLst>
        </pc:spChg>
        <pc:spChg chg="del mod">
          <ac:chgData name="Ingrid Bolsø" userId="c6aefefd-dd6d-4d39-8255-f587ac8380c8" providerId="ADAL" clId="{14520393-4D47-4BEE-834E-A59DFEA4FF95}" dt="2024-08-21T08:14:21.120" v="7952" actId="478"/>
          <ac:spMkLst>
            <pc:docMk/>
            <pc:sldMk cId="2783873386" sldId="317"/>
            <ac:spMk id="3" creationId="{73EEAE18-C549-D53E-C052-DF95AAFDF6D3}"/>
          </ac:spMkLst>
        </pc:spChg>
        <pc:spChg chg="mod">
          <ac:chgData name="Ingrid Bolsø" userId="c6aefefd-dd6d-4d39-8255-f587ac8380c8" providerId="ADAL" clId="{14520393-4D47-4BEE-834E-A59DFEA4FF95}" dt="2024-08-23T06:56:50.455" v="30557" actId="34135"/>
          <ac:spMkLst>
            <pc:docMk/>
            <pc:sldMk cId="2783873386" sldId="317"/>
            <ac:spMk id="4" creationId="{C7EAFF97-1E63-0A95-68C5-D9AA87D68DF1}"/>
          </ac:spMkLst>
        </pc:spChg>
        <pc:spChg chg="mod">
          <ac:chgData name="Ingrid Bolsø" userId="c6aefefd-dd6d-4d39-8255-f587ac8380c8" providerId="ADAL" clId="{14520393-4D47-4BEE-834E-A59DFEA4FF95}" dt="2024-08-23T06:56:50.455" v="30557" actId="34135"/>
          <ac:spMkLst>
            <pc:docMk/>
            <pc:sldMk cId="2783873386" sldId="317"/>
            <ac:spMk id="15" creationId="{9F2CA187-4100-BEFE-292B-A518801B3B20}"/>
          </ac:spMkLst>
        </pc:spChg>
        <pc:picChg chg="mod">
          <ac:chgData name="Ingrid Bolsø" userId="c6aefefd-dd6d-4d39-8255-f587ac8380c8" providerId="ADAL" clId="{14520393-4D47-4BEE-834E-A59DFEA4FF95}" dt="2024-08-23T06:56:50.455" v="30557" actId="34135"/>
          <ac:picMkLst>
            <pc:docMk/>
            <pc:sldMk cId="2783873386" sldId="317"/>
            <ac:picMk id="6" creationId="{ABBC3223-7D16-1230-E2A3-E7B61FF6314E}"/>
          </ac:picMkLst>
        </pc:picChg>
      </pc:sldChg>
      <pc:sldChg chg="addSp delSp modSp mod">
        <pc:chgData name="Ingrid Bolsø" userId="c6aefefd-dd6d-4d39-8255-f587ac8380c8" providerId="ADAL" clId="{14520393-4D47-4BEE-834E-A59DFEA4FF95}" dt="2024-08-23T10:20:17.185" v="31669" actId="20577"/>
        <pc:sldMkLst>
          <pc:docMk/>
          <pc:sldMk cId="156251293" sldId="318"/>
        </pc:sldMkLst>
        <pc:spChg chg="del">
          <ac:chgData name="Ingrid Bolsø" userId="c6aefefd-dd6d-4d39-8255-f587ac8380c8" providerId="ADAL" clId="{14520393-4D47-4BEE-834E-A59DFEA4FF95}" dt="2024-08-21T08:14:35.410" v="7954" actId="478"/>
          <ac:spMkLst>
            <pc:docMk/>
            <pc:sldMk cId="156251293" sldId="318"/>
            <ac:spMk id="2" creationId="{5BE7B7F7-647E-94FB-D212-BF38131B73CE}"/>
          </ac:spMkLst>
        </pc:spChg>
        <pc:spChg chg="del">
          <ac:chgData name="Ingrid Bolsø" userId="c6aefefd-dd6d-4d39-8255-f587ac8380c8" providerId="ADAL" clId="{14520393-4D47-4BEE-834E-A59DFEA4FF95}" dt="2024-08-21T08:14:34.358" v="7953" actId="478"/>
          <ac:spMkLst>
            <pc:docMk/>
            <pc:sldMk cId="156251293" sldId="318"/>
            <ac:spMk id="3" creationId="{73EEAE18-C549-D53E-C052-DF95AAFDF6D3}"/>
          </ac:spMkLst>
        </pc:spChg>
        <pc:spChg chg="mod">
          <ac:chgData name="Ingrid Bolsø" userId="c6aefefd-dd6d-4d39-8255-f587ac8380c8" providerId="ADAL" clId="{14520393-4D47-4BEE-834E-A59DFEA4FF95}" dt="2024-08-23T06:59:15.738" v="30649" actId="34135"/>
          <ac:spMkLst>
            <pc:docMk/>
            <pc:sldMk cId="156251293" sldId="318"/>
            <ac:spMk id="4" creationId="{C7EAFF97-1E63-0A95-68C5-D9AA87D68DF1}"/>
          </ac:spMkLst>
        </pc:spChg>
        <pc:spChg chg="add mod">
          <ac:chgData name="Ingrid Bolsø" userId="c6aefefd-dd6d-4d39-8255-f587ac8380c8" providerId="ADAL" clId="{14520393-4D47-4BEE-834E-A59DFEA4FF95}" dt="2024-08-23T06:59:15.738" v="30649" actId="34135"/>
          <ac:spMkLst>
            <pc:docMk/>
            <pc:sldMk cId="156251293" sldId="318"/>
            <ac:spMk id="6" creationId="{54BA0F7F-A288-2382-31E2-EB2DD091A2B7}"/>
          </ac:spMkLst>
        </pc:spChg>
        <pc:spChg chg="mod">
          <ac:chgData name="Ingrid Bolsø" userId="c6aefefd-dd6d-4d39-8255-f587ac8380c8" providerId="ADAL" clId="{14520393-4D47-4BEE-834E-A59DFEA4FF95}" dt="2024-08-23T10:20:17.185" v="31669" actId="20577"/>
          <ac:spMkLst>
            <pc:docMk/>
            <pc:sldMk cId="156251293" sldId="318"/>
            <ac:spMk id="15" creationId="{9F2CA187-4100-BEFE-292B-A518801B3B20}"/>
          </ac:spMkLst>
        </pc:spChg>
        <pc:picChg chg="mod">
          <ac:chgData name="Ingrid Bolsø" userId="c6aefefd-dd6d-4d39-8255-f587ac8380c8" providerId="ADAL" clId="{14520393-4D47-4BEE-834E-A59DFEA4FF95}" dt="2024-08-23T06:59:15.738" v="30649" actId="34135"/>
          <ac:picMkLst>
            <pc:docMk/>
            <pc:sldMk cId="156251293" sldId="318"/>
            <ac:picMk id="5" creationId="{A361A2F6-56B9-8F97-A21B-79C614A356B8}"/>
          </ac:picMkLst>
        </pc:picChg>
      </pc:sldChg>
      <pc:sldChg chg="delSp modSp mod">
        <pc:chgData name="Ingrid Bolsø" userId="c6aefefd-dd6d-4d39-8255-f587ac8380c8" providerId="ADAL" clId="{14520393-4D47-4BEE-834E-A59DFEA4FF95}" dt="2024-08-22T08:11:41.608" v="22371" actId="20577"/>
        <pc:sldMkLst>
          <pc:docMk/>
          <pc:sldMk cId="2974434056" sldId="319"/>
        </pc:sldMkLst>
        <pc:spChg chg="mod">
          <ac:chgData name="Ingrid Bolsø" userId="c6aefefd-dd6d-4d39-8255-f587ac8380c8" providerId="ADAL" clId="{14520393-4D47-4BEE-834E-A59DFEA4FF95}" dt="2024-08-22T08:06:54.737" v="21923" actId="20577"/>
          <ac:spMkLst>
            <pc:docMk/>
            <pc:sldMk cId="2974434056" sldId="319"/>
            <ac:spMk id="2" creationId="{5BE7B7F7-647E-94FB-D212-BF38131B73CE}"/>
          </ac:spMkLst>
        </pc:spChg>
        <pc:spChg chg="del mod">
          <ac:chgData name="Ingrid Bolsø" userId="c6aefefd-dd6d-4d39-8255-f587ac8380c8" providerId="ADAL" clId="{14520393-4D47-4BEE-834E-A59DFEA4FF95}" dt="2024-08-21T08:27:21.794" v="7976"/>
          <ac:spMkLst>
            <pc:docMk/>
            <pc:sldMk cId="2974434056" sldId="319"/>
            <ac:spMk id="3" creationId="{73EEAE18-C549-D53E-C052-DF95AAFDF6D3}"/>
          </ac:spMkLst>
        </pc:spChg>
        <pc:spChg chg="mod">
          <ac:chgData name="Ingrid Bolsø" userId="c6aefefd-dd6d-4d39-8255-f587ac8380c8" providerId="ADAL" clId="{14520393-4D47-4BEE-834E-A59DFEA4FF95}" dt="2024-08-16T11:50:01.487" v="4880" actId="20577"/>
          <ac:spMkLst>
            <pc:docMk/>
            <pc:sldMk cId="2974434056" sldId="319"/>
            <ac:spMk id="4" creationId="{C7EAFF97-1E63-0A95-68C5-D9AA87D68DF1}"/>
          </ac:spMkLst>
        </pc:spChg>
        <pc:spChg chg="mod">
          <ac:chgData name="Ingrid Bolsø" userId="c6aefefd-dd6d-4d39-8255-f587ac8380c8" providerId="ADAL" clId="{14520393-4D47-4BEE-834E-A59DFEA4FF95}" dt="2024-08-22T08:11:41.608" v="22371" actId="20577"/>
          <ac:spMkLst>
            <pc:docMk/>
            <pc:sldMk cId="2974434056" sldId="319"/>
            <ac:spMk id="15" creationId="{9F2CA187-4100-BEFE-292B-A518801B3B20}"/>
          </ac:spMkLst>
        </pc:spChg>
        <pc:picChg chg="mod">
          <ac:chgData name="Ingrid Bolsø" userId="c6aefefd-dd6d-4d39-8255-f587ac8380c8" providerId="ADAL" clId="{14520393-4D47-4BEE-834E-A59DFEA4FF95}" dt="2024-08-22T08:06:08.831" v="21771" actId="14826"/>
          <ac:picMkLst>
            <pc:docMk/>
            <pc:sldMk cId="2974434056" sldId="319"/>
            <ac:picMk id="6" creationId="{ABBC3223-7D16-1230-E2A3-E7B61FF6314E}"/>
          </ac:picMkLst>
        </pc:picChg>
      </pc:sldChg>
      <pc:sldChg chg="addSp delSp modSp mod">
        <pc:chgData name="Ingrid Bolsø" userId="c6aefefd-dd6d-4d39-8255-f587ac8380c8" providerId="ADAL" clId="{14520393-4D47-4BEE-834E-A59DFEA4FF95}" dt="2024-08-23T09:16:41.235" v="31441" actId="6549"/>
        <pc:sldMkLst>
          <pc:docMk/>
          <pc:sldMk cId="2797275440" sldId="320"/>
        </pc:sldMkLst>
        <pc:spChg chg="del">
          <ac:chgData name="Ingrid Bolsø" userId="c6aefefd-dd6d-4d39-8255-f587ac8380c8" providerId="ADAL" clId="{14520393-4D47-4BEE-834E-A59DFEA4FF95}" dt="2024-08-21T08:27:30.610" v="7978" actId="478"/>
          <ac:spMkLst>
            <pc:docMk/>
            <pc:sldMk cId="2797275440" sldId="320"/>
            <ac:spMk id="2" creationId="{5BE7B7F7-647E-94FB-D212-BF38131B73CE}"/>
          </ac:spMkLst>
        </pc:spChg>
        <pc:spChg chg="add del mod">
          <ac:chgData name="Ingrid Bolsø" userId="c6aefefd-dd6d-4d39-8255-f587ac8380c8" providerId="ADAL" clId="{14520393-4D47-4BEE-834E-A59DFEA4FF95}" dt="2024-08-22T10:23:05.699" v="25759" actId="478"/>
          <ac:spMkLst>
            <pc:docMk/>
            <pc:sldMk cId="2797275440" sldId="320"/>
            <ac:spMk id="3" creationId="{595E93A6-C5AE-BE53-E31B-4597E4E638E7}"/>
          </ac:spMkLst>
        </pc:spChg>
        <pc:spChg chg="del">
          <ac:chgData name="Ingrid Bolsø" userId="c6aefefd-dd6d-4d39-8255-f587ac8380c8" providerId="ADAL" clId="{14520393-4D47-4BEE-834E-A59DFEA4FF95}" dt="2024-08-21T08:27:29.383" v="7977" actId="478"/>
          <ac:spMkLst>
            <pc:docMk/>
            <pc:sldMk cId="2797275440" sldId="320"/>
            <ac:spMk id="3" creationId="{73EEAE18-C549-D53E-C052-DF95AAFDF6D3}"/>
          </ac:spMkLst>
        </pc:spChg>
        <pc:spChg chg="mod">
          <ac:chgData name="Ingrid Bolsø" userId="c6aefefd-dd6d-4d39-8255-f587ac8380c8" providerId="ADAL" clId="{14520393-4D47-4BEE-834E-A59DFEA4FF95}" dt="2024-08-23T07:09:30.627" v="30657" actId="34135"/>
          <ac:spMkLst>
            <pc:docMk/>
            <pc:sldMk cId="2797275440" sldId="320"/>
            <ac:spMk id="4" creationId="{C7EAFF97-1E63-0A95-68C5-D9AA87D68DF1}"/>
          </ac:spMkLst>
        </pc:spChg>
        <pc:spChg chg="add mod">
          <ac:chgData name="Ingrid Bolsø" userId="c6aefefd-dd6d-4d39-8255-f587ac8380c8" providerId="ADAL" clId="{14520393-4D47-4BEE-834E-A59DFEA4FF95}" dt="2024-08-23T07:09:30.627" v="30657" actId="34135"/>
          <ac:spMkLst>
            <pc:docMk/>
            <pc:sldMk cId="2797275440" sldId="320"/>
            <ac:spMk id="6" creationId="{79A92511-06E6-F801-AF7D-499322AA77C8}"/>
          </ac:spMkLst>
        </pc:spChg>
        <pc:spChg chg="mod">
          <ac:chgData name="Ingrid Bolsø" userId="c6aefefd-dd6d-4d39-8255-f587ac8380c8" providerId="ADAL" clId="{14520393-4D47-4BEE-834E-A59DFEA4FF95}" dt="2024-08-23T09:16:41.235" v="31441" actId="6549"/>
          <ac:spMkLst>
            <pc:docMk/>
            <pc:sldMk cId="2797275440" sldId="320"/>
            <ac:spMk id="15" creationId="{9F2CA187-4100-BEFE-292B-A518801B3B20}"/>
          </ac:spMkLst>
        </pc:spChg>
        <pc:picChg chg="mod">
          <ac:chgData name="Ingrid Bolsø" userId="c6aefefd-dd6d-4d39-8255-f587ac8380c8" providerId="ADAL" clId="{14520393-4D47-4BEE-834E-A59DFEA4FF95}" dt="2024-08-23T07:09:30.627" v="30657" actId="34135"/>
          <ac:picMkLst>
            <pc:docMk/>
            <pc:sldMk cId="2797275440" sldId="320"/>
            <ac:picMk id="5" creationId="{8D2122D3-FAF2-1EC9-EF35-1B5FE9CC9E9E}"/>
          </ac:picMkLst>
        </pc:picChg>
      </pc:sldChg>
      <pc:sldChg chg="addSp delSp modSp mod">
        <pc:chgData name="Ingrid Bolsø" userId="c6aefefd-dd6d-4d39-8255-f587ac8380c8" providerId="ADAL" clId="{14520393-4D47-4BEE-834E-A59DFEA4FF95}" dt="2024-08-23T09:17:15.747" v="31494" actId="20577"/>
        <pc:sldMkLst>
          <pc:docMk/>
          <pc:sldMk cId="1416474635" sldId="321"/>
        </pc:sldMkLst>
        <pc:spChg chg="del">
          <ac:chgData name="Ingrid Bolsø" userId="c6aefefd-dd6d-4d39-8255-f587ac8380c8" providerId="ADAL" clId="{14520393-4D47-4BEE-834E-A59DFEA4FF95}" dt="2024-08-21T08:28:40.527" v="7991" actId="478"/>
          <ac:spMkLst>
            <pc:docMk/>
            <pc:sldMk cId="1416474635" sldId="321"/>
            <ac:spMk id="2" creationId="{5BE7B7F7-647E-94FB-D212-BF38131B73CE}"/>
          </ac:spMkLst>
        </pc:spChg>
        <pc:spChg chg="mod">
          <ac:chgData name="Ingrid Bolsø" userId="c6aefefd-dd6d-4d39-8255-f587ac8380c8" providerId="ADAL" clId="{14520393-4D47-4BEE-834E-A59DFEA4FF95}" dt="2024-08-23T07:13:57.541" v="30686" actId="34135"/>
          <ac:spMkLst>
            <pc:docMk/>
            <pc:sldMk cId="1416474635" sldId="321"/>
            <ac:spMk id="4" creationId="{C7EAFF97-1E63-0A95-68C5-D9AA87D68DF1}"/>
          </ac:spMkLst>
        </pc:spChg>
        <pc:spChg chg="add mod">
          <ac:chgData name="Ingrid Bolsø" userId="c6aefefd-dd6d-4d39-8255-f587ac8380c8" providerId="ADAL" clId="{14520393-4D47-4BEE-834E-A59DFEA4FF95}" dt="2024-08-23T07:13:57.541" v="30686" actId="34135"/>
          <ac:spMkLst>
            <pc:docMk/>
            <pc:sldMk cId="1416474635" sldId="321"/>
            <ac:spMk id="5" creationId="{EA520F0D-05DF-ADA2-0FFE-4E4771CBC751}"/>
          </ac:spMkLst>
        </pc:spChg>
        <pc:spChg chg="del">
          <ac:chgData name="Ingrid Bolsø" userId="c6aefefd-dd6d-4d39-8255-f587ac8380c8" providerId="ADAL" clId="{14520393-4D47-4BEE-834E-A59DFEA4FF95}" dt="2024-08-21T08:28:38.761" v="7990" actId="478"/>
          <ac:spMkLst>
            <pc:docMk/>
            <pc:sldMk cId="1416474635" sldId="321"/>
            <ac:spMk id="9" creationId="{843505BC-CE2D-19F8-D6C8-E8B769902120}"/>
          </ac:spMkLst>
        </pc:spChg>
        <pc:spChg chg="mod">
          <ac:chgData name="Ingrid Bolsø" userId="c6aefefd-dd6d-4d39-8255-f587ac8380c8" providerId="ADAL" clId="{14520393-4D47-4BEE-834E-A59DFEA4FF95}" dt="2024-08-23T09:17:15.747" v="31494" actId="20577"/>
          <ac:spMkLst>
            <pc:docMk/>
            <pc:sldMk cId="1416474635" sldId="321"/>
            <ac:spMk id="15" creationId="{9F2CA187-4100-BEFE-292B-A518801B3B20}"/>
          </ac:spMkLst>
        </pc:spChg>
        <pc:picChg chg="mod">
          <ac:chgData name="Ingrid Bolsø" userId="c6aefefd-dd6d-4d39-8255-f587ac8380c8" providerId="ADAL" clId="{14520393-4D47-4BEE-834E-A59DFEA4FF95}" dt="2024-08-23T07:13:57.541" v="30686" actId="34135"/>
          <ac:picMkLst>
            <pc:docMk/>
            <pc:sldMk cId="1416474635" sldId="321"/>
            <ac:picMk id="3" creationId="{FFACF8B6-388C-1522-7F7A-63F46BA441DE}"/>
          </ac:picMkLst>
        </pc:picChg>
      </pc:sldChg>
      <pc:sldChg chg="del">
        <pc:chgData name="Ingrid Bolsø" userId="c6aefefd-dd6d-4d39-8255-f587ac8380c8" providerId="ADAL" clId="{14520393-4D47-4BEE-834E-A59DFEA4FF95}" dt="2024-08-06T12:22:42.613" v="271" actId="2696"/>
        <pc:sldMkLst>
          <pc:docMk/>
          <pc:sldMk cId="2905084687" sldId="322"/>
        </pc:sldMkLst>
      </pc:sldChg>
      <pc:sldChg chg="addSp delSp modSp mod">
        <pc:chgData name="Ingrid Bolsø" userId="c6aefefd-dd6d-4d39-8255-f587ac8380c8" providerId="ADAL" clId="{14520393-4D47-4BEE-834E-A59DFEA4FF95}" dt="2024-08-23T09:04:51.464" v="30898" actId="20577"/>
        <pc:sldMkLst>
          <pc:docMk/>
          <pc:sldMk cId="3419121763" sldId="323"/>
        </pc:sldMkLst>
        <pc:spChg chg="mod">
          <ac:chgData name="Ingrid Bolsø" userId="c6aefefd-dd6d-4d39-8255-f587ac8380c8" providerId="ADAL" clId="{14520393-4D47-4BEE-834E-A59DFEA4FF95}" dt="2024-08-22T06:10:59.657" v="16545" actId="34135"/>
          <ac:spMkLst>
            <pc:docMk/>
            <pc:sldMk cId="3419121763" sldId="323"/>
            <ac:spMk id="2" creationId="{6ABCBE37-3A22-4836-DEF5-B154E668144A}"/>
          </ac:spMkLst>
        </pc:spChg>
        <pc:spChg chg="add del mod">
          <ac:chgData name="Ingrid Bolsø" userId="c6aefefd-dd6d-4d39-8255-f587ac8380c8" providerId="ADAL" clId="{14520393-4D47-4BEE-834E-A59DFEA4FF95}" dt="2024-08-13T10:33:26.018" v="3243" actId="478"/>
          <ac:spMkLst>
            <pc:docMk/>
            <pc:sldMk cId="3419121763" sldId="323"/>
            <ac:spMk id="3" creationId="{BD56802C-CF6E-6084-5EF1-06697FB273F2}"/>
          </ac:spMkLst>
        </pc:spChg>
        <pc:spChg chg="mod">
          <ac:chgData name="Ingrid Bolsø" userId="c6aefefd-dd6d-4d39-8255-f587ac8380c8" providerId="ADAL" clId="{14520393-4D47-4BEE-834E-A59DFEA4FF95}" dt="2024-08-22T06:10:59.657" v="16545" actId="34135"/>
          <ac:spMkLst>
            <pc:docMk/>
            <pc:sldMk cId="3419121763" sldId="323"/>
            <ac:spMk id="4" creationId="{C7EAFF97-1E63-0A95-68C5-D9AA87D68DF1}"/>
          </ac:spMkLst>
        </pc:spChg>
        <pc:spChg chg="add del">
          <ac:chgData name="Ingrid Bolsø" userId="c6aefefd-dd6d-4d39-8255-f587ac8380c8" providerId="ADAL" clId="{14520393-4D47-4BEE-834E-A59DFEA4FF95}" dt="2024-08-13T11:18:15.037" v="3560" actId="478"/>
          <ac:spMkLst>
            <pc:docMk/>
            <pc:sldMk cId="3419121763" sldId="323"/>
            <ac:spMk id="7" creationId="{647003A9-172E-D49F-EC41-B5450DA24D3F}"/>
          </ac:spMkLst>
        </pc:spChg>
        <pc:spChg chg="del">
          <ac:chgData name="Ingrid Bolsø" userId="c6aefefd-dd6d-4d39-8255-f587ac8380c8" providerId="ADAL" clId="{14520393-4D47-4BEE-834E-A59DFEA4FF95}" dt="2024-08-06T11:38:13.419" v="12" actId="478"/>
          <ac:spMkLst>
            <pc:docMk/>
            <pc:sldMk cId="3419121763" sldId="323"/>
            <ac:spMk id="13" creationId="{9D6FDF1D-A7BD-40AA-06AC-CD64DF56B774}"/>
          </ac:spMkLst>
        </pc:spChg>
        <pc:spChg chg="mod">
          <ac:chgData name="Ingrid Bolsø" userId="c6aefefd-dd6d-4d39-8255-f587ac8380c8" providerId="ADAL" clId="{14520393-4D47-4BEE-834E-A59DFEA4FF95}" dt="2024-08-23T09:04:51.464" v="30898" actId="20577"/>
          <ac:spMkLst>
            <pc:docMk/>
            <pc:sldMk cId="3419121763" sldId="323"/>
            <ac:spMk id="15" creationId="{9F2CA187-4100-BEFE-292B-A518801B3B20}"/>
          </ac:spMkLst>
        </pc:spChg>
        <pc:grpChg chg="del">
          <ac:chgData name="Ingrid Bolsø" userId="c6aefefd-dd6d-4d39-8255-f587ac8380c8" providerId="ADAL" clId="{14520393-4D47-4BEE-834E-A59DFEA4FF95}" dt="2024-08-06T11:38:14.333" v="13" actId="478"/>
          <ac:grpSpMkLst>
            <pc:docMk/>
            <pc:sldMk cId="3419121763" sldId="323"/>
            <ac:grpSpMk id="11" creationId="{A6924B90-29C4-09E8-1868-7476E91CA0B4}"/>
          </ac:grpSpMkLst>
        </pc:grpChg>
        <pc:picChg chg="add del mod">
          <ac:chgData name="Ingrid Bolsø" userId="c6aefefd-dd6d-4d39-8255-f587ac8380c8" providerId="ADAL" clId="{14520393-4D47-4BEE-834E-A59DFEA4FF95}" dt="2024-08-13T11:17:55.413" v="3556" actId="478"/>
          <ac:picMkLst>
            <pc:docMk/>
            <pc:sldMk cId="3419121763" sldId="323"/>
            <ac:picMk id="5" creationId="{0D0BADF4-1D7E-6704-6D79-4A3B3AECF3BD}"/>
          </ac:picMkLst>
        </pc:picChg>
        <pc:picChg chg="add del mod">
          <ac:chgData name="Ingrid Bolsø" userId="c6aefefd-dd6d-4d39-8255-f587ac8380c8" providerId="ADAL" clId="{14520393-4D47-4BEE-834E-A59DFEA4FF95}" dt="2024-08-13T11:46:20.258" v="3566" actId="478"/>
          <ac:picMkLst>
            <pc:docMk/>
            <pc:sldMk cId="3419121763" sldId="323"/>
            <ac:picMk id="8" creationId="{A1619C52-7296-95E5-9C8D-68382DFD57BF}"/>
          </ac:picMkLst>
        </pc:picChg>
        <pc:picChg chg="mod">
          <ac:chgData name="Ingrid Bolsø" userId="c6aefefd-dd6d-4d39-8255-f587ac8380c8" providerId="ADAL" clId="{14520393-4D47-4BEE-834E-A59DFEA4FF95}" dt="2024-08-22T06:10:59.657" v="16545" actId="34135"/>
          <ac:picMkLst>
            <pc:docMk/>
            <pc:sldMk cId="3419121763" sldId="323"/>
            <ac:picMk id="10" creationId="{F327E076-A066-5932-7C56-61674A8F8006}"/>
          </ac:picMkLst>
        </pc:picChg>
      </pc:sldChg>
      <pc:sldChg chg="modSp add del mod">
        <pc:chgData name="Ingrid Bolsø" userId="c6aefefd-dd6d-4d39-8255-f587ac8380c8" providerId="ADAL" clId="{14520393-4D47-4BEE-834E-A59DFEA4FF95}" dt="2024-08-06T12:22:06.795" v="269" actId="2696"/>
        <pc:sldMkLst>
          <pc:docMk/>
          <pc:sldMk cId="689652899" sldId="324"/>
        </pc:sldMkLst>
        <pc:spChg chg="mod">
          <ac:chgData name="Ingrid Bolsø" userId="c6aefefd-dd6d-4d39-8255-f587ac8380c8" providerId="ADAL" clId="{14520393-4D47-4BEE-834E-A59DFEA4FF95}" dt="2024-08-06T12:21:50.714" v="268" actId="20577"/>
          <ac:spMkLst>
            <pc:docMk/>
            <pc:sldMk cId="689652899" sldId="324"/>
            <ac:spMk id="3" creationId="{57CABC30-2DDC-24A5-B56E-9501D4B20FB7}"/>
          </ac:spMkLst>
        </pc:spChg>
      </pc:sldChg>
      <pc:sldChg chg="delSp modSp add mod">
        <pc:chgData name="Ingrid Bolsø" userId="c6aefefd-dd6d-4d39-8255-f587ac8380c8" providerId="ADAL" clId="{14520393-4D47-4BEE-834E-A59DFEA4FF95}" dt="2024-08-21T11:01:31.068" v="8500" actId="478"/>
        <pc:sldMkLst>
          <pc:docMk/>
          <pc:sldMk cId="2685962880" sldId="324"/>
        </pc:sldMkLst>
        <pc:spChg chg="del mod">
          <ac:chgData name="Ingrid Bolsø" userId="c6aefefd-dd6d-4d39-8255-f587ac8380c8" providerId="ADAL" clId="{14520393-4D47-4BEE-834E-A59DFEA4FF95}" dt="2024-08-21T11:01:31.068" v="8500" actId="478"/>
          <ac:spMkLst>
            <pc:docMk/>
            <pc:sldMk cId="2685962880" sldId="324"/>
            <ac:spMk id="2" creationId="{C02B94EA-ECFA-7524-4040-5256EC56A97F}"/>
          </ac:spMkLst>
        </pc:spChg>
      </pc:sldChg>
      <pc:sldChg chg="addSp delSp modSp new mod modClrScheme chgLayout">
        <pc:chgData name="Ingrid Bolsø" userId="c6aefefd-dd6d-4d39-8255-f587ac8380c8" providerId="ADAL" clId="{14520393-4D47-4BEE-834E-A59DFEA4FF95}" dt="2024-08-23T06:12:46.663" v="30237" actId="34135"/>
        <pc:sldMkLst>
          <pc:docMk/>
          <pc:sldMk cId="41749838" sldId="325"/>
        </pc:sldMkLst>
        <pc:spChg chg="del">
          <ac:chgData name="Ingrid Bolsø" userId="c6aefefd-dd6d-4d39-8255-f587ac8380c8" providerId="ADAL" clId="{14520393-4D47-4BEE-834E-A59DFEA4FF95}" dt="2024-08-14T09:34:23.663" v="4678" actId="700"/>
          <ac:spMkLst>
            <pc:docMk/>
            <pc:sldMk cId="41749838" sldId="325"/>
            <ac:spMk id="2" creationId="{FB283FD9-4885-5CD4-6E2D-4507B061A998}"/>
          </ac:spMkLst>
        </pc:spChg>
        <pc:spChg chg="add mod">
          <ac:chgData name="Ingrid Bolsø" userId="c6aefefd-dd6d-4d39-8255-f587ac8380c8" providerId="ADAL" clId="{14520393-4D47-4BEE-834E-A59DFEA4FF95}" dt="2024-08-23T06:12:46.663" v="30237" actId="34135"/>
          <ac:spMkLst>
            <pc:docMk/>
            <pc:sldMk cId="41749838" sldId="325"/>
            <ac:spMk id="3" creationId="{262610BB-EBE7-132B-1D89-05B1A24F20D6}"/>
          </ac:spMkLst>
        </pc:spChg>
        <pc:spChg chg="add mod">
          <ac:chgData name="Ingrid Bolsø" userId="c6aefefd-dd6d-4d39-8255-f587ac8380c8" providerId="ADAL" clId="{14520393-4D47-4BEE-834E-A59DFEA4FF95}" dt="2024-08-23T06:12:46.663" v="30237" actId="34135"/>
          <ac:spMkLst>
            <pc:docMk/>
            <pc:sldMk cId="41749838" sldId="325"/>
            <ac:spMk id="4" creationId="{943403F7-26B5-6DBE-5FB9-5F77653DB59A}"/>
          </ac:spMkLst>
        </pc:spChg>
      </pc:sldChg>
      <pc:sldChg chg="add del">
        <pc:chgData name="Ingrid Bolsø" userId="c6aefefd-dd6d-4d39-8255-f587ac8380c8" providerId="ADAL" clId="{14520393-4D47-4BEE-834E-A59DFEA4FF95}" dt="2024-08-13T11:52:36.690" v="3585" actId="2696"/>
        <pc:sldMkLst>
          <pc:docMk/>
          <pc:sldMk cId="3049683918" sldId="325"/>
        </pc:sldMkLst>
      </pc:sldChg>
      <pc:sldChg chg="addSp delSp modSp add mod">
        <pc:chgData name="Ingrid Bolsø" userId="c6aefefd-dd6d-4d39-8255-f587ac8380c8" providerId="ADAL" clId="{14520393-4D47-4BEE-834E-A59DFEA4FF95}" dt="2024-08-23T09:18:13.395" v="31527" actId="20577"/>
        <pc:sldMkLst>
          <pc:docMk/>
          <pc:sldMk cId="250986515" sldId="326"/>
        </pc:sldMkLst>
        <pc:spChg chg="del mod">
          <ac:chgData name="Ingrid Bolsø" userId="c6aefefd-dd6d-4d39-8255-f587ac8380c8" providerId="ADAL" clId="{14520393-4D47-4BEE-834E-A59DFEA4FF95}" dt="2024-08-21T08:43:08.113" v="8008" actId="478"/>
          <ac:spMkLst>
            <pc:docMk/>
            <pc:sldMk cId="250986515" sldId="326"/>
            <ac:spMk id="2" creationId="{5BE7B7F7-647E-94FB-D212-BF38131B73CE}"/>
          </ac:spMkLst>
        </pc:spChg>
        <pc:spChg chg="add mod">
          <ac:chgData name="Ingrid Bolsø" userId="c6aefefd-dd6d-4d39-8255-f587ac8380c8" providerId="ADAL" clId="{14520393-4D47-4BEE-834E-A59DFEA4FF95}" dt="2024-08-23T07:20:45.387" v="30691" actId="34135"/>
          <ac:spMkLst>
            <pc:docMk/>
            <pc:sldMk cId="250986515" sldId="326"/>
            <ac:spMk id="3" creationId="{FE5A319A-EDF8-10D6-CC42-201E8C0A4E44}"/>
          </ac:spMkLst>
        </pc:spChg>
        <pc:spChg chg="mod">
          <ac:chgData name="Ingrid Bolsø" userId="c6aefefd-dd6d-4d39-8255-f587ac8380c8" providerId="ADAL" clId="{14520393-4D47-4BEE-834E-A59DFEA4FF95}" dt="2024-08-23T07:20:45.387" v="30691" actId="34135"/>
          <ac:spMkLst>
            <pc:docMk/>
            <pc:sldMk cId="250986515" sldId="326"/>
            <ac:spMk id="4" creationId="{C7EAFF97-1E63-0A95-68C5-D9AA87D68DF1}"/>
          </ac:spMkLst>
        </pc:spChg>
        <pc:spChg chg="del">
          <ac:chgData name="Ingrid Bolsø" userId="c6aefefd-dd6d-4d39-8255-f587ac8380c8" providerId="ADAL" clId="{14520393-4D47-4BEE-834E-A59DFEA4FF95}" dt="2024-08-21T08:43:06.199" v="8006" actId="478"/>
          <ac:spMkLst>
            <pc:docMk/>
            <pc:sldMk cId="250986515" sldId="326"/>
            <ac:spMk id="10" creationId="{7B53868C-BDB8-9381-C2FB-4ED104871498}"/>
          </ac:spMkLst>
        </pc:spChg>
        <pc:spChg chg="mod">
          <ac:chgData name="Ingrid Bolsø" userId="c6aefefd-dd6d-4d39-8255-f587ac8380c8" providerId="ADAL" clId="{14520393-4D47-4BEE-834E-A59DFEA4FF95}" dt="2024-08-23T09:18:13.395" v="31527" actId="20577"/>
          <ac:spMkLst>
            <pc:docMk/>
            <pc:sldMk cId="250986515" sldId="326"/>
            <ac:spMk id="15" creationId="{9F2CA187-4100-BEFE-292B-A518801B3B20}"/>
          </ac:spMkLst>
        </pc:spChg>
        <pc:picChg chg="del">
          <ac:chgData name="Ingrid Bolsø" userId="c6aefefd-dd6d-4d39-8255-f587ac8380c8" providerId="ADAL" clId="{14520393-4D47-4BEE-834E-A59DFEA4FF95}" dt="2024-08-16T11:50:46.585" v="4885" actId="478"/>
          <ac:picMkLst>
            <pc:docMk/>
            <pc:sldMk cId="250986515" sldId="326"/>
            <ac:picMk id="3" creationId="{60CBD4D8-C65A-95E5-6EF4-62F726569499}"/>
          </ac:picMkLst>
        </pc:picChg>
        <pc:picChg chg="add mod">
          <ac:chgData name="Ingrid Bolsø" userId="c6aefefd-dd6d-4d39-8255-f587ac8380c8" providerId="ADAL" clId="{14520393-4D47-4BEE-834E-A59DFEA4FF95}" dt="2024-08-23T07:20:45.387" v="30691" actId="34135"/>
          <ac:picMkLst>
            <pc:docMk/>
            <pc:sldMk cId="250986515" sldId="326"/>
            <ac:picMk id="5" creationId="{491C5FB5-3CDA-11B5-B17B-E8F8C3EAEC6B}"/>
          </ac:picMkLst>
        </pc:picChg>
      </pc:sldChg>
      <pc:sldChg chg="addSp delSp modSp add del mod">
        <pc:chgData name="Ingrid Bolsø" userId="c6aefefd-dd6d-4d39-8255-f587ac8380c8" providerId="ADAL" clId="{14520393-4D47-4BEE-834E-A59DFEA4FF95}" dt="2024-08-20T14:37:54.189" v="7660" actId="2696"/>
        <pc:sldMkLst>
          <pc:docMk/>
          <pc:sldMk cId="1456193891" sldId="327"/>
        </pc:sldMkLst>
        <pc:picChg chg="add del mod">
          <ac:chgData name="Ingrid Bolsø" userId="c6aefefd-dd6d-4d39-8255-f587ac8380c8" providerId="ADAL" clId="{14520393-4D47-4BEE-834E-A59DFEA4FF95}" dt="2024-08-20T14:34:58.923" v="7656" actId="14826"/>
          <ac:picMkLst>
            <pc:docMk/>
            <pc:sldMk cId="1456193891" sldId="327"/>
            <ac:picMk id="6" creationId="{468AEA0C-D309-196E-BCF3-63DFF9CDDCEB}"/>
          </ac:picMkLst>
        </pc:picChg>
      </pc:sldChg>
      <pc:sldChg chg="addSp delSp modSp add mod">
        <pc:chgData name="Ingrid Bolsø" userId="c6aefefd-dd6d-4d39-8255-f587ac8380c8" providerId="ADAL" clId="{14520393-4D47-4BEE-834E-A59DFEA4FF95}" dt="2024-08-23T09:15:33.715" v="31271" actId="34135"/>
        <pc:sldMkLst>
          <pc:docMk/>
          <pc:sldMk cId="2965857289" sldId="327"/>
        </pc:sldMkLst>
        <pc:spChg chg="mod">
          <ac:chgData name="Ingrid Bolsø" userId="c6aefefd-dd6d-4d39-8255-f587ac8380c8" providerId="ADAL" clId="{14520393-4D47-4BEE-834E-A59DFEA4FF95}" dt="2024-08-23T09:15:33.715" v="31271" actId="34135"/>
          <ac:spMkLst>
            <pc:docMk/>
            <pc:sldMk cId="2965857289" sldId="327"/>
            <ac:spMk id="2" creationId="{5BE7B7F7-647E-94FB-D212-BF38131B73CE}"/>
          </ac:spMkLst>
        </pc:spChg>
        <pc:spChg chg="mod">
          <ac:chgData name="Ingrid Bolsø" userId="c6aefefd-dd6d-4d39-8255-f587ac8380c8" providerId="ADAL" clId="{14520393-4D47-4BEE-834E-A59DFEA4FF95}" dt="2024-08-23T09:15:33.715" v="31271" actId="34135"/>
          <ac:spMkLst>
            <pc:docMk/>
            <pc:sldMk cId="2965857289" sldId="327"/>
            <ac:spMk id="4" creationId="{C7EAFF97-1E63-0A95-68C5-D9AA87D68DF1}"/>
          </ac:spMkLst>
        </pc:spChg>
        <pc:spChg chg="mod">
          <ac:chgData name="Ingrid Bolsø" userId="c6aefefd-dd6d-4d39-8255-f587ac8380c8" providerId="ADAL" clId="{14520393-4D47-4BEE-834E-A59DFEA4FF95}" dt="2024-08-23T09:15:33.715" v="31271" actId="34135"/>
          <ac:spMkLst>
            <pc:docMk/>
            <pc:sldMk cId="2965857289" sldId="327"/>
            <ac:spMk id="15" creationId="{9F2CA187-4100-BEFE-292B-A518801B3B20}"/>
          </ac:spMkLst>
        </pc:spChg>
        <pc:graphicFrameChg chg="add del mod">
          <ac:chgData name="Ingrid Bolsø" userId="c6aefefd-dd6d-4d39-8255-f587ac8380c8" providerId="ADAL" clId="{14520393-4D47-4BEE-834E-A59DFEA4FF95}" dt="2024-08-22T12:24:14.924" v="30158" actId="478"/>
          <ac:graphicFrameMkLst>
            <pc:docMk/>
            <pc:sldMk cId="2965857289" sldId="327"/>
            <ac:graphicFrameMk id="3" creationId="{51A1C2C1-B3DF-81D3-25D1-86961C714731}"/>
          </ac:graphicFrameMkLst>
        </pc:graphicFrameChg>
        <pc:graphicFrameChg chg="add del mod">
          <ac:chgData name="Ingrid Bolsø" userId="c6aefefd-dd6d-4d39-8255-f587ac8380c8" providerId="ADAL" clId="{14520393-4D47-4BEE-834E-A59DFEA4FF95}" dt="2024-08-21T07:41:27.332" v="7875" actId="478"/>
          <ac:graphicFrameMkLst>
            <pc:docMk/>
            <pc:sldMk cId="2965857289" sldId="327"/>
            <ac:graphicFrameMk id="3" creationId="{5EE13635-9485-967A-A6F7-0228E04B986A}"/>
          </ac:graphicFrameMkLst>
        </pc:graphicFrameChg>
        <pc:graphicFrameChg chg="add mod">
          <ac:chgData name="Ingrid Bolsø" userId="c6aefefd-dd6d-4d39-8255-f587ac8380c8" providerId="ADAL" clId="{14520393-4D47-4BEE-834E-A59DFEA4FF95}" dt="2024-08-23T09:15:33.715" v="31271" actId="34135"/>
          <ac:graphicFrameMkLst>
            <pc:docMk/>
            <pc:sldMk cId="2965857289" sldId="327"/>
            <ac:graphicFrameMk id="5" creationId="{EFFD6614-1DC4-1423-5E07-C2A39226B14C}"/>
          </ac:graphicFrameMkLst>
        </pc:graphicFrameChg>
        <pc:graphicFrameChg chg="add del mod">
          <ac:chgData name="Ingrid Bolsø" userId="c6aefefd-dd6d-4d39-8255-f587ac8380c8" providerId="ADAL" clId="{14520393-4D47-4BEE-834E-A59DFEA4FF95}" dt="2024-08-22T12:24:31.391" v="30163" actId="478"/>
          <ac:graphicFrameMkLst>
            <pc:docMk/>
            <pc:sldMk cId="2965857289" sldId="327"/>
            <ac:graphicFrameMk id="6" creationId="{975A98BE-F300-3486-5CE3-BF6DFAD70523}"/>
          </ac:graphicFrameMkLst>
        </pc:graphicFrameChg>
        <pc:graphicFrameChg chg="add del mod">
          <ac:chgData name="Ingrid Bolsø" userId="c6aefefd-dd6d-4d39-8255-f587ac8380c8" providerId="ADAL" clId="{14520393-4D47-4BEE-834E-A59DFEA4FF95}" dt="2024-08-22T12:23:50.317" v="30153" actId="478"/>
          <ac:graphicFrameMkLst>
            <pc:docMk/>
            <pc:sldMk cId="2965857289" sldId="327"/>
            <ac:graphicFrameMk id="7" creationId="{C4A2994F-8E71-9799-DFBF-1A37D2281728}"/>
          </ac:graphicFrameMkLst>
        </pc:graphicFrameChg>
        <pc:graphicFrameChg chg="add mod">
          <ac:chgData name="Ingrid Bolsø" userId="c6aefefd-dd6d-4d39-8255-f587ac8380c8" providerId="ADAL" clId="{14520393-4D47-4BEE-834E-A59DFEA4FF95}" dt="2024-08-23T09:15:33.715" v="31271" actId="34135"/>
          <ac:graphicFrameMkLst>
            <pc:docMk/>
            <pc:sldMk cId="2965857289" sldId="327"/>
            <ac:graphicFrameMk id="8" creationId="{95D73129-F0EE-9072-5C75-D685A2003D13}"/>
          </ac:graphicFrameMkLst>
        </pc:graphicFrameChg>
        <pc:picChg chg="del">
          <ac:chgData name="Ingrid Bolsø" userId="c6aefefd-dd6d-4d39-8255-f587ac8380c8" providerId="ADAL" clId="{14520393-4D47-4BEE-834E-A59DFEA4FF95}" dt="2024-08-21T07:24:09.113" v="7836" actId="478"/>
          <ac:picMkLst>
            <pc:docMk/>
            <pc:sldMk cId="2965857289" sldId="327"/>
            <ac:picMk id="5" creationId="{37028488-BAE8-7FE4-9DED-B2E3F53AB324}"/>
          </ac:picMkLst>
        </pc:picChg>
      </pc:sldChg>
      <pc:sldChg chg="modSp add del mod">
        <pc:chgData name="Ingrid Bolsø" userId="c6aefefd-dd6d-4d39-8255-f587ac8380c8" providerId="ADAL" clId="{14520393-4D47-4BEE-834E-A59DFEA4FF95}" dt="2024-08-20T14:37:54.189" v="7660" actId="2696"/>
        <pc:sldMkLst>
          <pc:docMk/>
          <pc:sldMk cId="1531739824" sldId="328"/>
        </pc:sldMkLst>
        <pc:picChg chg="mod">
          <ac:chgData name="Ingrid Bolsø" userId="c6aefefd-dd6d-4d39-8255-f587ac8380c8" providerId="ADAL" clId="{14520393-4D47-4BEE-834E-A59DFEA4FF95}" dt="2024-08-20T14:37:09.306" v="7659" actId="14826"/>
          <ac:picMkLst>
            <pc:docMk/>
            <pc:sldMk cId="1531739824" sldId="328"/>
            <ac:picMk id="6" creationId="{468AEA0C-D309-196E-BCF3-63DFF9CDDCEB}"/>
          </ac:picMkLst>
        </pc:picChg>
      </pc:sldChg>
      <pc:sldChg chg="addSp delSp modSp add mod">
        <pc:chgData name="Ingrid Bolsø" userId="c6aefefd-dd6d-4d39-8255-f587ac8380c8" providerId="ADAL" clId="{14520393-4D47-4BEE-834E-A59DFEA4FF95}" dt="2024-08-23T09:15:52.065" v="31336" actId="20577"/>
        <pc:sldMkLst>
          <pc:docMk/>
          <pc:sldMk cId="3159529237" sldId="328"/>
        </pc:sldMkLst>
        <pc:spChg chg="mod">
          <ac:chgData name="Ingrid Bolsø" userId="c6aefefd-dd6d-4d39-8255-f587ac8380c8" providerId="ADAL" clId="{14520393-4D47-4BEE-834E-A59DFEA4FF95}" dt="2024-08-23T06:49:59.548" v="30287" actId="34135"/>
          <ac:spMkLst>
            <pc:docMk/>
            <pc:sldMk cId="3159529237" sldId="328"/>
            <ac:spMk id="2" creationId="{5BE7B7F7-647E-94FB-D212-BF38131B73CE}"/>
          </ac:spMkLst>
        </pc:spChg>
        <pc:spChg chg="mod">
          <ac:chgData name="Ingrid Bolsø" userId="c6aefefd-dd6d-4d39-8255-f587ac8380c8" providerId="ADAL" clId="{14520393-4D47-4BEE-834E-A59DFEA4FF95}" dt="2024-08-23T06:49:59.548" v="30287" actId="34135"/>
          <ac:spMkLst>
            <pc:docMk/>
            <pc:sldMk cId="3159529237" sldId="328"/>
            <ac:spMk id="4" creationId="{C7EAFF97-1E63-0A95-68C5-D9AA87D68DF1}"/>
          </ac:spMkLst>
        </pc:spChg>
        <pc:spChg chg="mod">
          <ac:chgData name="Ingrid Bolsø" userId="c6aefefd-dd6d-4d39-8255-f587ac8380c8" providerId="ADAL" clId="{14520393-4D47-4BEE-834E-A59DFEA4FF95}" dt="2024-08-23T09:15:52.065" v="31336" actId="20577"/>
          <ac:spMkLst>
            <pc:docMk/>
            <pc:sldMk cId="3159529237" sldId="328"/>
            <ac:spMk id="15" creationId="{9F2CA187-4100-BEFE-292B-A518801B3B20}"/>
          </ac:spMkLst>
        </pc:spChg>
        <pc:graphicFrameChg chg="add del mod">
          <ac:chgData name="Ingrid Bolsø" userId="c6aefefd-dd6d-4d39-8255-f587ac8380c8" providerId="ADAL" clId="{14520393-4D47-4BEE-834E-A59DFEA4FF95}" dt="2024-08-22T12:25:05.274" v="30171" actId="478"/>
          <ac:graphicFrameMkLst>
            <pc:docMk/>
            <pc:sldMk cId="3159529237" sldId="328"/>
            <ac:graphicFrameMk id="3" creationId="{35028F54-A09B-1B4B-226F-DCEA077F4EE8}"/>
          </ac:graphicFrameMkLst>
        </pc:graphicFrameChg>
        <pc:graphicFrameChg chg="add del mod">
          <ac:chgData name="Ingrid Bolsø" userId="c6aefefd-dd6d-4d39-8255-f587ac8380c8" providerId="ADAL" clId="{14520393-4D47-4BEE-834E-A59DFEA4FF95}" dt="2024-08-21T13:23:19.712" v="15103" actId="478"/>
          <ac:graphicFrameMkLst>
            <pc:docMk/>
            <pc:sldMk cId="3159529237" sldId="328"/>
            <ac:graphicFrameMk id="3" creationId="{5E7F57D8-A481-F317-315A-24587DE4902E}"/>
          </ac:graphicFrameMkLst>
        </pc:graphicFrameChg>
        <pc:graphicFrameChg chg="add del mod">
          <ac:chgData name="Ingrid Bolsø" userId="c6aefefd-dd6d-4d39-8255-f587ac8380c8" providerId="ADAL" clId="{14520393-4D47-4BEE-834E-A59DFEA4FF95}" dt="2024-08-21T13:23:30.799" v="15108" actId="478"/>
          <ac:graphicFrameMkLst>
            <pc:docMk/>
            <pc:sldMk cId="3159529237" sldId="328"/>
            <ac:graphicFrameMk id="5" creationId="{232AD5D2-F8A6-E914-1B4E-04EB67327DB9}"/>
          </ac:graphicFrameMkLst>
        </pc:graphicFrameChg>
        <pc:graphicFrameChg chg="add mod">
          <ac:chgData name="Ingrid Bolsø" userId="c6aefefd-dd6d-4d39-8255-f587ac8380c8" providerId="ADAL" clId="{14520393-4D47-4BEE-834E-A59DFEA4FF95}" dt="2024-08-23T06:49:59.548" v="30287" actId="34135"/>
          <ac:graphicFrameMkLst>
            <pc:docMk/>
            <pc:sldMk cId="3159529237" sldId="328"/>
            <ac:graphicFrameMk id="5" creationId="{3D0D6982-3866-BCBC-9B9E-46E4FE22E20C}"/>
          </ac:graphicFrameMkLst>
        </pc:graphicFrameChg>
        <pc:graphicFrameChg chg="add del mod">
          <ac:chgData name="Ingrid Bolsø" userId="c6aefefd-dd6d-4d39-8255-f587ac8380c8" providerId="ADAL" clId="{14520393-4D47-4BEE-834E-A59DFEA4FF95}" dt="2024-08-22T08:59:20.963" v="24691" actId="478"/>
          <ac:graphicFrameMkLst>
            <pc:docMk/>
            <pc:sldMk cId="3159529237" sldId="328"/>
            <ac:graphicFrameMk id="6" creationId="{C4F79D3D-1643-0F01-85B9-E69F402322A6}"/>
          </ac:graphicFrameMkLst>
        </pc:graphicFrameChg>
        <pc:graphicFrameChg chg="add del mod">
          <ac:chgData name="Ingrid Bolsø" userId="c6aefefd-dd6d-4d39-8255-f587ac8380c8" providerId="ADAL" clId="{14520393-4D47-4BEE-834E-A59DFEA4FF95}" dt="2024-08-22T12:25:30.485" v="30176" actId="478"/>
          <ac:graphicFrameMkLst>
            <pc:docMk/>
            <pc:sldMk cId="3159529237" sldId="328"/>
            <ac:graphicFrameMk id="7" creationId="{1E285E9C-B8A5-C09F-B994-96552326BF67}"/>
          </ac:graphicFrameMkLst>
        </pc:graphicFrameChg>
        <pc:graphicFrameChg chg="add mod">
          <ac:chgData name="Ingrid Bolsø" userId="c6aefefd-dd6d-4d39-8255-f587ac8380c8" providerId="ADAL" clId="{14520393-4D47-4BEE-834E-A59DFEA4FF95}" dt="2024-08-23T06:49:59.548" v="30287" actId="34135"/>
          <ac:graphicFrameMkLst>
            <pc:docMk/>
            <pc:sldMk cId="3159529237" sldId="328"/>
            <ac:graphicFrameMk id="8" creationId="{9E85D495-088D-EDB8-C113-5DA06A132714}"/>
          </ac:graphicFrameMkLst>
        </pc:graphicFrameChg>
        <pc:picChg chg="del">
          <ac:chgData name="Ingrid Bolsø" userId="c6aefefd-dd6d-4d39-8255-f587ac8380c8" providerId="ADAL" clId="{14520393-4D47-4BEE-834E-A59DFEA4FF95}" dt="2024-08-21T07:33:25.789" v="7853" actId="478"/>
          <ac:picMkLst>
            <pc:docMk/>
            <pc:sldMk cId="3159529237" sldId="328"/>
            <ac:picMk id="9" creationId="{566485A8-0C29-0943-1DF7-D2D9BF495E0D}"/>
          </ac:picMkLst>
        </pc:picChg>
      </pc:sldChg>
      <pc:sldChg chg="modSp add mod ord">
        <pc:chgData name="Ingrid Bolsø" userId="c6aefefd-dd6d-4d39-8255-f587ac8380c8" providerId="ADAL" clId="{14520393-4D47-4BEE-834E-A59DFEA4FF95}" dt="2024-08-23T07:21:54.193" v="30692" actId="34135"/>
        <pc:sldMkLst>
          <pc:docMk/>
          <pc:sldMk cId="3538497214" sldId="329"/>
        </pc:sldMkLst>
        <pc:spChg chg="mod">
          <ac:chgData name="Ingrid Bolsø" userId="c6aefefd-dd6d-4d39-8255-f587ac8380c8" providerId="ADAL" clId="{14520393-4D47-4BEE-834E-A59DFEA4FF95}" dt="2024-08-23T07:21:54.193" v="30692" actId="34135"/>
          <ac:spMkLst>
            <pc:docMk/>
            <pc:sldMk cId="3538497214" sldId="329"/>
            <ac:spMk id="2" creationId="{5BE7B7F7-647E-94FB-D212-BF38131B73CE}"/>
          </ac:spMkLst>
        </pc:spChg>
        <pc:spChg chg="mod">
          <ac:chgData name="Ingrid Bolsø" userId="c6aefefd-dd6d-4d39-8255-f587ac8380c8" providerId="ADAL" clId="{14520393-4D47-4BEE-834E-A59DFEA4FF95}" dt="2024-08-23T07:21:54.193" v="30692" actId="34135"/>
          <ac:spMkLst>
            <pc:docMk/>
            <pc:sldMk cId="3538497214" sldId="329"/>
            <ac:spMk id="4" creationId="{C7EAFF97-1E63-0A95-68C5-D9AA87D68DF1}"/>
          </ac:spMkLst>
        </pc:spChg>
        <pc:spChg chg="mod">
          <ac:chgData name="Ingrid Bolsø" userId="c6aefefd-dd6d-4d39-8255-f587ac8380c8" providerId="ADAL" clId="{14520393-4D47-4BEE-834E-A59DFEA4FF95}" dt="2024-08-23T07:21:54.193" v="30692" actId="34135"/>
          <ac:spMkLst>
            <pc:docMk/>
            <pc:sldMk cId="3538497214" sldId="329"/>
            <ac:spMk id="15" creationId="{9F2CA187-4100-BEFE-292B-A518801B3B20}"/>
          </ac:spMkLst>
        </pc:spChg>
        <pc:picChg chg="mod">
          <ac:chgData name="Ingrid Bolsø" userId="c6aefefd-dd6d-4d39-8255-f587ac8380c8" providerId="ADAL" clId="{14520393-4D47-4BEE-834E-A59DFEA4FF95}" dt="2024-08-23T07:21:54.193" v="30692" actId="34135"/>
          <ac:picMkLst>
            <pc:docMk/>
            <pc:sldMk cId="3538497214" sldId="329"/>
            <ac:picMk id="3" creationId="{60CBD4D8-C65A-95E5-6EF4-62F726569499}"/>
          </ac:picMkLst>
        </pc:picChg>
      </pc:sldChg>
      <pc:sldChg chg="addSp modSp add mod ord">
        <pc:chgData name="Ingrid Bolsø" userId="c6aefefd-dd6d-4d39-8255-f587ac8380c8" providerId="ADAL" clId="{14520393-4D47-4BEE-834E-A59DFEA4FF95}" dt="2024-08-23T09:18:50.050" v="31589" actId="20577"/>
        <pc:sldMkLst>
          <pc:docMk/>
          <pc:sldMk cId="359221413" sldId="330"/>
        </pc:sldMkLst>
        <pc:spChg chg="add mod">
          <ac:chgData name="Ingrid Bolsø" userId="c6aefefd-dd6d-4d39-8255-f587ac8380c8" providerId="ADAL" clId="{14520393-4D47-4BEE-834E-A59DFEA4FF95}" dt="2024-08-21T08:57:50.048" v="8032"/>
          <ac:spMkLst>
            <pc:docMk/>
            <pc:sldMk cId="359221413" sldId="330"/>
            <ac:spMk id="2" creationId="{303AA11A-7DBD-36CF-8C6F-1ECC06FB26A2}"/>
          </ac:spMkLst>
        </pc:spChg>
        <pc:spChg chg="mod">
          <ac:chgData name="Ingrid Bolsø" userId="c6aefefd-dd6d-4d39-8255-f587ac8380c8" providerId="ADAL" clId="{14520393-4D47-4BEE-834E-A59DFEA4FF95}" dt="2024-08-22T07:00:00.444" v="19119" actId="34135"/>
          <ac:spMkLst>
            <pc:docMk/>
            <pc:sldMk cId="359221413" sldId="330"/>
            <ac:spMk id="3" creationId="{FE5A319A-EDF8-10D6-CC42-201E8C0A4E44}"/>
          </ac:spMkLst>
        </pc:spChg>
        <pc:spChg chg="mod">
          <ac:chgData name="Ingrid Bolsø" userId="c6aefefd-dd6d-4d39-8255-f587ac8380c8" providerId="ADAL" clId="{14520393-4D47-4BEE-834E-A59DFEA4FF95}" dt="2024-08-22T07:00:00.444" v="19119" actId="34135"/>
          <ac:spMkLst>
            <pc:docMk/>
            <pc:sldMk cId="359221413" sldId="330"/>
            <ac:spMk id="4" creationId="{C7EAFF97-1E63-0A95-68C5-D9AA87D68DF1}"/>
          </ac:spMkLst>
        </pc:spChg>
        <pc:spChg chg="mod">
          <ac:chgData name="Ingrid Bolsø" userId="c6aefefd-dd6d-4d39-8255-f587ac8380c8" providerId="ADAL" clId="{14520393-4D47-4BEE-834E-A59DFEA4FF95}" dt="2024-08-23T09:18:50.050" v="31589" actId="20577"/>
          <ac:spMkLst>
            <pc:docMk/>
            <pc:sldMk cId="359221413" sldId="330"/>
            <ac:spMk id="15" creationId="{9F2CA187-4100-BEFE-292B-A518801B3B20}"/>
          </ac:spMkLst>
        </pc:spChg>
        <pc:picChg chg="mod">
          <ac:chgData name="Ingrid Bolsø" userId="c6aefefd-dd6d-4d39-8255-f587ac8380c8" providerId="ADAL" clId="{14520393-4D47-4BEE-834E-A59DFEA4FF95}" dt="2024-08-22T07:00:00.444" v="19119" actId="34135"/>
          <ac:picMkLst>
            <pc:docMk/>
            <pc:sldMk cId="359221413" sldId="330"/>
            <ac:picMk id="5" creationId="{491C5FB5-3CDA-11B5-B17B-E8F8C3EAEC6B}"/>
          </ac:picMkLst>
        </pc:picChg>
      </pc:sldChg>
      <pc:sldChg chg="modSp add mod ord">
        <pc:chgData name="Ingrid Bolsø" userId="c6aefefd-dd6d-4d39-8255-f587ac8380c8" providerId="ADAL" clId="{14520393-4D47-4BEE-834E-A59DFEA4FF95}" dt="2024-08-23T11:10:11.618" v="31768" actId="113"/>
        <pc:sldMkLst>
          <pc:docMk/>
          <pc:sldMk cId="2973331155" sldId="331"/>
        </pc:sldMkLst>
        <pc:spChg chg="mod">
          <ac:chgData name="Ingrid Bolsø" userId="c6aefefd-dd6d-4d39-8255-f587ac8380c8" providerId="ADAL" clId="{14520393-4D47-4BEE-834E-A59DFEA4FF95}" dt="2024-08-23T11:10:11.618" v="31768" actId="113"/>
          <ac:spMkLst>
            <pc:docMk/>
            <pc:sldMk cId="2973331155" sldId="331"/>
            <ac:spMk id="2" creationId="{5BE7B7F7-647E-94FB-D212-BF38131B73CE}"/>
          </ac:spMkLst>
        </pc:spChg>
        <pc:spChg chg="mod">
          <ac:chgData name="Ingrid Bolsø" userId="c6aefefd-dd6d-4d39-8255-f587ac8380c8" providerId="ADAL" clId="{14520393-4D47-4BEE-834E-A59DFEA4FF95}" dt="2024-08-22T06:33:54.644" v="17193" actId="34135"/>
          <ac:spMkLst>
            <pc:docMk/>
            <pc:sldMk cId="2973331155" sldId="331"/>
            <ac:spMk id="4" creationId="{C7EAFF97-1E63-0A95-68C5-D9AA87D68DF1}"/>
          </ac:spMkLst>
        </pc:spChg>
        <pc:spChg chg="mod">
          <ac:chgData name="Ingrid Bolsø" userId="c6aefefd-dd6d-4d39-8255-f587ac8380c8" providerId="ADAL" clId="{14520393-4D47-4BEE-834E-A59DFEA4FF95}" dt="2024-08-22T06:33:54.644" v="17193" actId="34135"/>
          <ac:spMkLst>
            <pc:docMk/>
            <pc:sldMk cId="2973331155" sldId="331"/>
            <ac:spMk id="15" creationId="{9F2CA187-4100-BEFE-292B-A518801B3B20}"/>
          </ac:spMkLst>
        </pc:spChg>
        <pc:picChg chg="mod">
          <ac:chgData name="Ingrid Bolsø" userId="c6aefefd-dd6d-4d39-8255-f587ac8380c8" providerId="ADAL" clId="{14520393-4D47-4BEE-834E-A59DFEA4FF95}" dt="2024-08-22T06:33:54.644" v="17193" actId="34135"/>
          <ac:picMkLst>
            <pc:docMk/>
            <pc:sldMk cId="2973331155" sldId="331"/>
            <ac:picMk id="3" creationId="{60CBD4D8-C65A-95E5-6EF4-62F726569499}"/>
          </ac:picMkLst>
        </pc:picChg>
      </pc:sldChg>
      <pc:sldChg chg="add del">
        <pc:chgData name="Ingrid Bolsø" userId="c6aefefd-dd6d-4d39-8255-f587ac8380c8" providerId="ADAL" clId="{14520393-4D47-4BEE-834E-A59DFEA4FF95}" dt="2024-08-21T09:01:21.175" v="8045" actId="2696"/>
        <pc:sldMkLst>
          <pc:docMk/>
          <pc:sldMk cId="38757110" sldId="332"/>
        </pc:sldMkLst>
      </pc:sldChg>
      <pc:sldChg chg="modSp add mod ord">
        <pc:chgData name="Ingrid Bolsø" userId="c6aefefd-dd6d-4d39-8255-f587ac8380c8" providerId="ADAL" clId="{14520393-4D47-4BEE-834E-A59DFEA4FF95}" dt="2024-08-23T09:20:27.070" v="31660" actId="6549"/>
        <pc:sldMkLst>
          <pc:docMk/>
          <pc:sldMk cId="2674312977" sldId="332"/>
        </pc:sldMkLst>
        <pc:spChg chg="mod">
          <ac:chgData name="Ingrid Bolsø" userId="c6aefefd-dd6d-4d39-8255-f587ac8380c8" providerId="ADAL" clId="{14520393-4D47-4BEE-834E-A59DFEA4FF95}" dt="2024-08-22T06:39:22.945" v="17839" actId="34135"/>
          <ac:spMkLst>
            <pc:docMk/>
            <pc:sldMk cId="2674312977" sldId="332"/>
            <ac:spMk id="3" creationId="{FE5A319A-EDF8-10D6-CC42-201E8C0A4E44}"/>
          </ac:spMkLst>
        </pc:spChg>
        <pc:spChg chg="mod">
          <ac:chgData name="Ingrid Bolsø" userId="c6aefefd-dd6d-4d39-8255-f587ac8380c8" providerId="ADAL" clId="{14520393-4D47-4BEE-834E-A59DFEA4FF95}" dt="2024-08-22T06:39:22.945" v="17839" actId="34135"/>
          <ac:spMkLst>
            <pc:docMk/>
            <pc:sldMk cId="2674312977" sldId="332"/>
            <ac:spMk id="4" creationId="{C7EAFF97-1E63-0A95-68C5-D9AA87D68DF1}"/>
          </ac:spMkLst>
        </pc:spChg>
        <pc:spChg chg="mod">
          <ac:chgData name="Ingrid Bolsø" userId="c6aefefd-dd6d-4d39-8255-f587ac8380c8" providerId="ADAL" clId="{14520393-4D47-4BEE-834E-A59DFEA4FF95}" dt="2024-08-23T09:20:27.070" v="31660" actId="6549"/>
          <ac:spMkLst>
            <pc:docMk/>
            <pc:sldMk cId="2674312977" sldId="332"/>
            <ac:spMk id="15" creationId="{9F2CA187-4100-BEFE-292B-A518801B3B20}"/>
          </ac:spMkLst>
        </pc:spChg>
        <pc:picChg chg="mod">
          <ac:chgData name="Ingrid Bolsø" userId="c6aefefd-dd6d-4d39-8255-f587ac8380c8" providerId="ADAL" clId="{14520393-4D47-4BEE-834E-A59DFEA4FF95}" dt="2024-08-22T06:39:22.945" v="17839" actId="34135"/>
          <ac:picMkLst>
            <pc:docMk/>
            <pc:sldMk cId="2674312977" sldId="332"/>
            <ac:picMk id="5" creationId="{491C5FB5-3CDA-11B5-B17B-E8F8C3EAEC6B}"/>
          </ac:picMkLst>
        </pc:picChg>
      </pc:sldChg>
      <pc:sldChg chg="addSp delSp modSp add mod">
        <pc:chgData name="Ingrid Bolsø" userId="c6aefefd-dd6d-4d39-8255-f587ac8380c8" providerId="ADAL" clId="{14520393-4D47-4BEE-834E-A59DFEA4FF95}" dt="2024-08-22T12:21:52.079" v="30152" actId="34135"/>
        <pc:sldMkLst>
          <pc:docMk/>
          <pc:sldMk cId="3011477581" sldId="333"/>
        </pc:sldMkLst>
        <pc:spChg chg="mod">
          <ac:chgData name="Ingrid Bolsø" userId="c6aefefd-dd6d-4d39-8255-f587ac8380c8" providerId="ADAL" clId="{14520393-4D47-4BEE-834E-A59DFEA4FF95}" dt="2024-08-22T05:50:51.202" v="16463" actId="34135"/>
          <ac:spMkLst>
            <pc:docMk/>
            <pc:sldMk cId="3011477581" sldId="333"/>
            <ac:spMk id="3" creationId="{6408B9BF-A76E-A74F-D5F3-BA39A99199CB}"/>
          </ac:spMkLst>
        </pc:spChg>
        <pc:spChg chg="add mod">
          <ac:chgData name="Ingrid Bolsø" userId="c6aefefd-dd6d-4d39-8255-f587ac8380c8" providerId="ADAL" clId="{14520393-4D47-4BEE-834E-A59DFEA4FF95}" dt="2024-08-22T05:50:51.202" v="16463" actId="34135"/>
          <ac:spMkLst>
            <pc:docMk/>
            <pc:sldMk cId="3011477581" sldId="333"/>
            <ac:spMk id="5" creationId="{A7598B83-BBC3-8EC2-D911-17A6FCE5DB55}"/>
          </ac:spMkLst>
        </pc:spChg>
        <pc:spChg chg="add mod">
          <ac:chgData name="Ingrid Bolsø" userId="c6aefefd-dd6d-4d39-8255-f587ac8380c8" providerId="ADAL" clId="{14520393-4D47-4BEE-834E-A59DFEA4FF95}" dt="2024-08-22T12:21:52.079" v="30152" actId="34135"/>
          <ac:spMkLst>
            <pc:docMk/>
            <pc:sldMk cId="3011477581" sldId="333"/>
            <ac:spMk id="6" creationId="{19111BE6-2F98-A346-5E79-53B4F06CA4AD}"/>
          </ac:spMkLst>
        </pc:spChg>
        <pc:spChg chg="del mod">
          <ac:chgData name="Ingrid Bolsø" userId="c6aefefd-dd6d-4d39-8255-f587ac8380c8" providerId="ADAL" clId="{14520393-4D47-4BEE-834E-A59DFEA4FF95}" dt="2024-08-21T11:27:33.708" v="9643" actId="21"/>
          <ac:spMkLst>
            <pc:docMk/>
            <pc:sldMk cId="3011477581" sldId="333"/>
            <ac:spMk id="18" creationId="{19111BE6-2F98-A346-5E79-53B4F06CA4AD}"/>
          </ac:spMkLst>
        </pc:spChg>
        <pc:grpChg chg="del">
          <ac:chgData name="Ingrid Bolsø" userId="c6aefefd-dd6d-4d39-8255-f587ac8380c8" providerId="ADAL" clId="{14520393-4D47-4BEE-834E-A59DFEA4FF95}" dt="2024-08-21T10:22:43.926" v="8400" actId="478"/>
          <ac:grpSpMkLst>
            <pc:docMk/>
            <pc:sldMk cId="3011477581" sldId="333"/>
            <ac:grpSpMk id="15" creationId="{5F13FC3B-F5A8-E867-5A41-3A668D020CD5}"/>
          </ac:grpSpMkLst>
        </pc:grpChg>
        <pc:picChg chg="add mod">
          <ac:chgData name="Ingrid Bolsø" userId="c6aefefd-dd6d-4d39-8255-f587ac8380c8" providerId="ADAL" clId="{14520393-4D47-4BEE-834E-A59DFEA4FF95}" dt="2024-08-22T05:50:51.202" v="16463" actId="34135"/>
          <ac:picMkLst>
            <pc:docMk/>
            <pc:sldMk cId="3011477581" sldId="333"/>
            <ac:picMk id="2" creationId="{5B5B4BDC-9917-9B24-4E9B-959980AF49DE}"/>
          </ac:picMkLst>
        </pc:picChg>
        <pc:picChg chg="add mod">
          <ac:chgData name="Ingrid Bolsø" userId="c6aefefd-dd6d-4d39-8255-f587ac8380c8" providerId="ADAL" clId="{14520393-4D47-4BEE-834E-A59DFEA4FF95}" dt="2024-08-22T05:50:51.202" v="16463" actId="34135"/>
          <ac:picMkLst>
            <pc:docMk/>
            <pc:sldMk cId="3011477581" sldId="333"/>
            <ac:picMk id="4" creationId="{95542850-74DA-3AA3-5491-698B22591C3A}"/>
          </ac:picMkLst>
        </pc:picChg>
        <pc:picChg chg="del">
          <ac:chgData name="Ingrid Bolsø" userId="c6aefefd-dd6d-4d39-8255-f587ac8380c8" providerId="ADAL" clId="{14520393-4D47-4BEE-834E-A59DFEA4FF95}" dt="2024-08-21T10:22:45.090" v="8401" actId="478"/>
          <ac:picMkLst>
            <pc:docMk/>
            <pc:sldMk cId="3011477581" sldId="333"/>
            <ac:picMk id="16" creationId="{C19A0D31-990C-CD63-8F4C-99EF13C42EB5}"/>
          </ac:picMkLst>
        </pc:picChg>
        <pc:picChg chg="del">
          <ac:chgData name="Ingrid Bolsø" userId="c6aefefd-dd6d-4d39-8255-f587ac8380c8" providerId="ADAL" clId="{14520393-4D47-4BEE-834E-A59DFEA4FF95}" dt="2024-08-21T10:22:45.623" v="8402" actId="478"/>
          <ac:picMkLst>
            <pc:docMk/>
            <pc:sldMk cId="3011477581" sldId="333"/>
            <ac:picMk id="17" creationId="{272A889A-4D6B-CB87-6F4A-0A32FE9D53F5}"/>
          </ac:picMkLst>
        </pc:picChg>
      </pc:sldChg>
      <pc:sldChg chg="add del">
        <pc:chgData name="Ingrid Bolsø" userId="c6aefefd-dd6d-4d39-8255-f587ac8380c8" providerId="ADAL" clId="{14520393-4D47-4BEE-834E-A59DFEA4FF95}" dt="2024-08-21T11:29:02.428" v="9754" actId="2696"/>
        <pc:sldMkLst>
          <pc:docMk/>
          <pc:sldMk cId="1849241483" sldId="334"/>
        </pc:sldMkLst>
      </pc:sldChg>
      <pc:sldChg chg="delSp modSp add mod">
        <pc:chgData name="Ingrid Bolsø" userId="c6aefefd-dd6d-4d39-8255-f587ac8380c8" providerId="ADAL" clId="{14520393-4D47-4BEE-834E-A59DFEA4FF95}" dt="2024-08-22T12:08:56.759" v="30132" actId="34135"/>
        <pc:sldMkLst>
          <pc:docMk/>
          <pc:sldMk cId="3645878524" sldId="335"/>
        </pc:sldMkLst>
        <pc:spChg chg="mod">
          <ac:chgData name="Ingrid Bolsø" userId="c6aefefd-dd6d-4d39-8255-f587ac8380c8" providerId="ADAL" clId="{14520393-4D47-4BEE-834E-A59DFEA4FF95}" dt="2024-08-22T05:54:09.911" v="16468" actId="34135"/>
          <ac:spMkLst>
            <pc:docMk/>
            <pc:sldMk cId="3645878524" sldId="335"/>
            <ac:spMk id="3" creationId="{6408B9BF-A76E-A74F-D5F3-BA39A99199CB}"/>
          </ac:spMkLst>
        </pc:spChg>
        <pc:spChg chg="del">
          <ac:chgData name="Ingrid Bolsø" userId="c6aefefd-dd6d-4d39-8255-f587ac8380c8" providerId="ADAL" clId="{14520393-4D47-4BEE-834E-A59DFEA4FF95}" dt="2024-08-21T11:29:33.288" v="9775" actId="478"/>
          <ac:spMkLst>
            <pc:docMk/>
            <pc:sldMk cId="3645878524" sldId="335"/>
            <ac:spMk id="5" creationId="{A7598B83-BBC3-8EC2-D911-17A6FCE5DB55}"/>
          </ac:spMkLst>
        </pc:spChg>
        <pc:spChg chg="mod">
          <ac:chgData name="Ingrid Bolsø" userId="c6aefefd-dd6d-4d39-8255-f587ac8380c8" providerId="ADAL" clId="{14520393-4D47-4BEE-834E-A59DFEA4FF95}" dt="2024-08-22T05:54:09.911" v="16468" actId="34135"/>
          <ac:spMkLst>
            <pc:docMk/>
            <pc:sldMk cId="3645878524" sldId="335"/>
            <ac:spMk id="6" creationId="{19111BE6-2F98-A346-5E79-53B4F06CA4AD}"/>
          </ac:spMkLst>
        </pc:spChg>
        <pc:picChg chg="del">
          <ac:chgData name="Ingrid Bolsø" userId="c6aefefd-dd6d-4d39-8255-f587ac8380c8" providerId="ADAL" clId="{14520393-4D47-4BEE-834E-A59DFEA4FF95}" dt="2024-08-21T11:29:31.291" v="9774" actId="478"/>
          <ac:picMkLst>
            <pc:docMk/>
            <pc:sldMk cId="3645878524" sldId="335"/>
            <ac:picMk id="2" creationId="{5B5B4BDC-9917-9B24-4E9B-959980AF49DE}"/>
          </ac:picMkLst>
        </pc:picChg>
        <pc:picChg chg="mod">
          <ac:chgData name="Ingrid Bolsø" userId="c6aefefd-dd6d-4d39-8255-f587ac8380c8" providerId="ADAL" clId="{14520393-4D47-4BEE-834E-A59DFEA4FF95}" dt="2024-08-22T12:08:56.759" v="30132" actId="34135"/>
          <ac:picMkLst>
            <pc:docMk/>
            <pc:sldMk cId="3645878524" sldId="335"/>
            <ac:picMk id="4" creationId="{95542850-74DA-3AA3-5491-698B22591C3A}"/>
          </ac:picMkLst>
        </pc:picChg>
      </pc:sldChg>
      <pc:sldChg chg="addSp delSp modSp add mod">
        <pc:chgData name="Ingrid Bolsø" userId="c6aefefd-dd6d-4d39-8255-f587ac8380c8" providerId="ADAL" clId="{14520393-4D47-4BEE-834E-A59DFEA4FF95}" dt="2024-08-23T11:06:09.903" v="31766" actId="207"/>
        <pc:sldMkLst>
          <pc:docMk/>
          <pc:sldMk cId="1766301939" sldId="336"/>
        </pc:sldMkLst>
        <pc:spChg chg="del mod">
          <ac:chgData name="Ingrid Bolsø" userId="c6aefefd-dd6d-4d39-8255-f587ac8380c8" providerId="ADAL" clId="{14520393-4D47-4BEE-834E-A59DFEA4FF95}" dt="2024-08-22T05:59:36.155" v="16516" actId="478"/>
          <ac:spMkLst>
            <pc:docMk/>
            <pc:sldMk cId="1766301939" sldId="336"/>
            <ac:spMk id="2" creationId="{EF7DA748-5B18-CF55-7049-6F8738D49C90}"/>
          </ac:spMkLst>
        </pc:spChg>
        <pc:spChg chg="mod">
          <ac:chgData name="Ingrid Bolsø" userId="c6aefefd-dd6d-4d39-8255-f587ac8380c8" providerId="ADAL" clId="{14520393-4D47-4BEE-834E-A59DFEA4FF95}" dt="2024-08-23T06:11:56.732" v="30233" actId="34135"/>
          <ac:spMkLst>
            <pc:docMk/>
            <pc:sldMk cId="1766301939" sldId="336"/>
            <ac:spMk id="3" creationId="{6408B9BF-A76E-A74F-D5F3-BA39A99199CB}"/>
          </ac:spMkLst>
        </pc:spChg>
        <pc:spChg chg="add del mod">
          <ac:chgData name="Ingrid Bolsø" userId="c6aefefd-dd6d-4d39-8255-f587ac8380c8" providerId="ADAL" clId="{14520393-4D47-4BEE-834E-A59DFEA4FF95}" dt="2024-08-23T11:04:20.237" v="31762" actId="478"/>
          <ac:spMkLst>
            <pc:docMk/>
            <pc:sldMk cId="1766301939" sldId="336"/>
            <ac:spMk id="4" creationId="{31667017-4446-5B1C-969A-A945037DCECF}"/>
          </ac:spMkLst>
        </pc:spChg>
        <pc:spChg chg="add del mod">
          <ac:chgData name="Ingrid Bolsø" userId="c6aefefd-dd6d-4d39-8255-f587ac8380c8" providerId="ADAL" clId="{14520393-4D47-4BEE-834E-A59DFEA4FF95}" dt="2024-08-22T05:59:50.683" v="16519"/>
          <ac:spMkLst>
            <pc:docMk/>
            <pc:sldMk cId="1766301939" sldId="336"/>
            <ac:spMk id="4" creationId="{871E032C-9BC7-CDA5-F62A-3C2CE7754660}"/>
          </ac:spMkLst>
        </pc:spChg>
        <pc:spChg chg="add mod">
          <ac:chgData name="Ingrid Bolsø" userId="c6aefefd-dd6d-4d39-8255-f587ac8380c8" providerId="ADAL" clId="{14520393-4D47-4BEE-834E-A59DFEA4FF95}" dt="2024-08-23T11:06:09.903" v="31766" actId="207"/>
          <ac:spMkLst>
            <pc:docMk/>
            <pc:sldMk cId="1766301939" sldId="336"/>
            <ac:spMk id="5" creationId="{655F0DF0-5A87-1CC5-6CAC-C3784FD1BA91}"/>
          </ac:spMkLst>
        </pc:spChg>
        <pc:spChg chg="add del">
          <ac:chgData name="Ingrid Bolsø" userId="c6aefefd-dd6d-4d39-8255-f587ac8380c8" providerId="ADAL" clId="{14520393-4D47-4BEE-834E-A59DFEA4FF95}" dt="2024-08-22T11:59:43.903" v="29580" actId="478"/>
          <ac:spMkLst>
            <pc:docMk/>
            <pc:sldMk cId="1766301939" sldId="336"/>
            <ac:spMk id="9" creationId="{E663C543-E5CE-C4F6-D00C-F23F329FBE07}"/>
          </ac:spMkLst>
        </pc:spChg>
        <pc:graphicFrameChg chg="add del mod">
          <ac:chgData name="Ingrid Bolsø" userId="c6aefefd-dd6d-4d39-8255-f587ac8380c8" providerId="ADAL" clId="{14520393-4D47-4BEE-834E-A59DFEA4FF95}" dt="2024-08-22T11:55:09.034" v="29346" actId="478"/>
          <ac:graphicFrameMkLst>
            <pc:docMk/>
            <pc:sldMk cId="1766301939" sldId="336"/>
            <ac:graphicFrameMk id="6" creationId="{573413B8-FAF4-DE68-03FE-4CBFE414FF3B}"/>
          </ac:graphicFrameMkLst>
        </pc:graphicFrameChg>
        <pc:graphicFrameChg chg="add del mod">
          <ac:chgData name="Ingrid Bolsø" userId="c6aefefd-dd6d-4d39-8255-f587ac8380c8" providerId="ADAL" clId="{14520393-4D47-4BEE-834E-A59DFEA4FF95}" dt="2024-08-22T11:58:38.410" v="29474" actId="478"/>
          <ac:graphicFrameMkLst>
            <pc:docMk/>
            <pc:sldMk cId="1766301939" sldId="336"/>
            <ac:graphicFrameMk id="7" creationId="{E6E68E58-D25C-39F9-3D17-19C332C5DD4D}"/>
          </ac:graphicFrameMkLst>
        </pc:graphicFrameChg>
        <pc:picChg chg="del">
          <ac:chgData name="Ingrid Bolsø" userId="c6aefefd-dd6d-4d39-8255-f587ac8380c8" providerId="ADAL" clId="{14520393-4D47-4BEE-834E-A59DFEA4FF95}" dt="2024-08-21T12:38:31.253" v="12876" actId="478"/>
          <ac:picMkLst>
            <pc:docMk/>
            <pc:sldMk cId="1766301939" sldId="336"/>
            <ac:picMk id="4" creationId="{581CAAB7-736E-25C0-C855-859842A0A375}"/>
          </ac:picMkLst>
        </pc:picChg>
      </pc:sldChg>
      <pc:sldChg chg="add del">
        <pc:chgData name="Ingrid Bolsø" userId="c6aefefd-dd6d-4d39-8255-f587ac8380c8" providerId="ADAL" clId="{14520393-4D47-4BEE-834E-A59DFEA4FF95}" dt="2024-08-21T11:28:59.363" v="9753" actId="2696"/>
        <pc:sldMkLst>
          <pc:docMk/>
          <pc:sldMk cId="1790617648" sldId="336"/>
        </pc:sldMkLst>
      </pc:sldChg>
      <pc:sldChg chg="add del ord">
        <pc:chgData name="Ingrid Bolsø" userId="c6aefefd-dd6d-4d39-8255-f587ac8380c8" providerId="ADAL" clId="{14520393-4D47-4BEE-834E-A59DFEA4FF95}" dt="2024-08-22T12:05:10.328" v="30129" actId="2696"/>
        <pc:sldMkLst>
          <pc:docMk/>
          <pc:sldMk cId="2690984349" sldId="337"/>
        </pc:sldMkLst>
      </pc:sldChg>
      <pc:sldChg chg="modSp add del mod">
        <pc:chgData name="Ingrid Bolsø" userId="c6aefefd-dd6d-4d39-8255-f587ac8380c8" providerId="ADAL" clId="{14520393-4D47-4BEE-834E-A59DFEA4FF95}" dt="2024-08-22T05:55:03.710" v="16476" actId="2696"/>
        <pc:sldMkLst>
          <pc:docMk/>
          <pc:sldMk cId="3729361359" sldId="337"/>
        </pc:sldMkLst>
        <pc:spChg chg="mod">
          <ac:chgData name="Ingrid Bolsø" userId="c6aefefd-dd6d-4d39-8255-f587ac8380c8" providerId="ADAL" clId="{14520393-4D47-4BEE-834E-A59DFEA4FF95}" dt="2024-08-22T05:54:44.982" v="16473" actId="1076"/>
          <ac:spMkLst>
            <pc:docMk/>
            <pc:sldMk cId="3729361359" sldId="337"/>
            <ac:spMk id="2" creationId="{EF7DA748-5B18-CF55-7049-6F8738D49C90}"/>
          </ac:spMkLst>
        </pc:spChg>
        <pc:picChg chg="mod">
          <ac:chgData name="Ingrid Bolsø" userId="c6aefefd-dd6d-4d39-8255-f587ac8380c8" providerId="ADAL" clId="{14520393-4D47-4BEE-834E-A59DFEA4FF95}" dt="2024-08-22T05:54:56.416" v="16475" actId="1076"/>
          <ac:picMkLst>
            <pc:docMk/>
            <pc:sldMk cId="3729361359" sldId="337"/>
            <ac:picMk id="4" creationId="{581CAAB7-736E-25C0-C855-859842A0A375}"/>
          </ac:picMkLst>
        </pc:picChg>
      </pc:sldChg>
      <pc:sldChg chg="modSp add mod">
        <pc:chgData name="Ingrid Bolsø" userId="c6aefefd-dd6d-4d39-8255-f587ac8380c8" providerId="ADAL" clId="{14520393-4D47-4BEE-834E-A59DFEA4FF95}" dt="2024-08-27T06:26:00.657" v="32056" actId="20577"/>
        <pc:sldMkLst>
          <pc:docMk/>
          <pc:sldMk cId="2655870260" sldId="338"/>
        </pc:sldMkLst>
        <pc:spChg chg="mod">
          <ac:chgData name="Ingrid Bolsø" userId="c6aefefd-dd6d-4d39-8255-f587ac8380c8" providerId="ADAL" clId="{14520393-4D47-4BEE-834E-A59DFEA4FF95}" dt="2024-08-23T06:04:12.678" v="30225" actId="34135"/>
          <ac:spMkLst>
            <pc:docMk/>
            <pc:sldMk cId="2655870260" sldId="338"/>
            <ac:spMk id="4" creationId="{692232DE-9794-9DA7-AEE0-F147CC5E06C1}"/>
          </ac:spMkLst>
        </pc:spChg>
        <pc:spChg chg="mod">
          <ac:chgData name="Ingrid Bolsø" userId="c6aefefd-dd6d-4d39-8255-f587ac8380c8" providerId="ADAL" clId="{14520393-4D47-4BEE-834E-A59DFEA4FF95}" dt="2024-08-23T06:04:12.678" v="30225" actId="34135"/>
          <ac:spMkLst>
            <pc:docMk/>
            <pc:sldMk cId="2655870260" sldId="338"/>
            <ac:spMk id="6" creationId="{1C3EEDD1-E2C7-4D29-8B72-2406129CE5CE}"/>
          </ac:spMkLst>
        </pc:spChg>
        <pc:spChg chg="mod">
          <ac:chgData name="Ingrid Bolsø" userId="c6aefefd-dd6d-4d39-8255-f587ac8380c8" providerId="ADAL" clId="{14520393-4D47-4BEE-834E-A59DFEA4FF95}" dt="2024-08-23T09:01:54.225" v="30876" actId="20577"/>
          <ac:spMkLst>
            <pc:docMk/>
            <pc:sldMk cId="2655870260" sldId="338"/>
            <ac:spMk id="11" creationId="{D69CF700-BB4F-844C-777B-8D730721F8CA}"/>
          </ac:spMkLst>
        </pc:spChg>
        <pc:spChg chg="mod">
          <ac:chgData name="Ingrid Bolsø" userId="c6aefefd-dd6d-4d39-8255-f587ac8380c8" providerId="ADAL" clId="{14520393-4D47-4BEE-834E-A59DFEA4FF95}" dt="2024-08-23T06:04:12.678" v="30225" actId="34135"/>
          <ac:spMkLst>
            <pc:docMk/>
            <pc:sldMk cId="2655870260" sldId="338"/>
            <ac:spMk id="14" creationId="{6CC07549-F0F1-6B9C-ACE3-AAFBF04FB3C2}"/>
          </ac:spMkLst>
        </pc:spChg>
        <pc:spChg chg="mod">
          <ac:chgData name="Ingrid Bolsø" userId="c6aefefd-dd6d-4d39-8255-f587ac8380c8" providerId="ADAL" clId="{14520393-4D47-4BEE-834E-A59DFEA4FF95}" dt="2024-08-27T06:26:00.657" v="32056" actId="20577"/>
          <ac:spMkLst>
            <pc:docMk/>
            <pc:sldMk cId="2655870260" sldId="338"/>
            <ac:spMk id="21" creationId="{0DCEC8FE-9364-D153-A9FE-7399C84AA11A}"/>
          </ac:spMkLst>
        </pc:spChg>
      </pc:sldChg>
      <pc:sldChg chg="delSp modSp add del mod">
        <pc:chgData name="Ingrid Bolsø" userId="c6aefefd-dd6d-4d39-8255-f587ac8380c8" providerId="ADAL" clId="{14520393-4D47-4BEE-834E-A59DFEA4FF95}" dt="2024-08-22T11:39:14.516" v="28180" actId="2696"/>
        <pc:sldMkLst>
          <pc:docMk/>
          <pc:sldMk cId="3696193225" sldId="338"/>
        </pc:sldMkLst>
        <pc:spChg chg="del">
          <ac:chgData name="Ingrid Bolsø" userId="c6aefefd-dd6d-4d39-8255-f587ac8380c8" providerId="ADAL" clId="{14520393-4D47-4BEE-834E-A59DFEA4FF95}" dt="2024-08-22T10:48:37.846" v="27158" actId="478"/>
          <ac:spMkLst>
            <pc:docMk/>
            <pc:sldMk cId="3696193225" sldId="338"/>
            <ac:spMk id="8" creationId="{1FBAA6B1-83AF-F80A-A48C-93F364EDCA23}"/>
          </ac:spMkLst>
        </pc:spChg>
        <pc:spChg chg="mod">
          <ac:chgData name="Ingrid Bolsø" userId="c6aefefd-dd6d-4d39-8255-f587ac8380c8" providerId="ADAL" clId="{14520393-4D47-4BEE-834E-A59DFEA4FF95}" dt="2024-08-22T10:48:40.863" v="27159" actId="1076"/>
          <ac:spMkLst>
            <pc:docMk/>
            <pc:sldMk cId="3696193225" sldId="338"/>
            <ac:spMk id="11" creationId="{D69CF700-BB4F-844C-777B-8D730721F8CA}"/>
          </ac:spMkLst>
        </pc:spChg>
        <pc:spChg chg="del">
          <ac:chgData name="Ingrid Bolsø" userId="c6aefefd-dd6d-4d39-8255-f587ac8380c8" providerId="ADAL" clId="{14520393-4D47-4BEE-834E-A59DFEA4FF95}" dt="2024-08-22T10:48:29.661" v="27153" actId="478"/>
          <ac:spMkLst>
            <pc:docMk/>
            <pc:sldMk cId="3696193225" sldId="338"/>
            <ac:spMk id="15" creationId="{5B580FA0-F07C-5D59-9222-2D89C915E9D9}"/>
          </ac:spMkLst>
        </pc:spChg>
        <pc:spChg chg="del">
          <ac:chgData name="Ingrid Bolsø" userId="c6aefefd-dd6d-4d39-8255-f587ac8380c8" providerId="ADAL" clId="{14520393-4D47-4BEE-834E-A59DFEA4FF95}" dt="2024-08-22T10:48:28.452" v="27152" actId="478"/>
          <ac:spMkLst>
            <pc:docMk/>
            <pc:sldMk cId="3696193225" sldId="338"/>
            <ac:spMk id="18" creationId="{8F6CEEC4-FCC2-E241-1CBA-2BD9F0E3B516}"/>
          </ac:spMkLst>
        </pc:spChg>
      </pc:sldChg>
      <pc:sldChg chg="add del">
        <pc:chgData name="Ingrid Bolsø" userId="c6aefefd-dd6d-4d39-8255-f587ac8380c8" providerId="ADAL" clId="{14520393-4D47-4BEE-834E-A59DFEA4FF95}" dt="2024-08-22T11:39:14.516" v="28180" actId="2696"/>
        <pc:sldMkLst>
          <pc:docMk/>
          <pc:sldMk cId="2197782338" sldId="339"/>
        </pc:sldMkLst>
      </pc:sldChg>
      <pc:sldChg chg="addSp delSp modSp new del mod ord setBg modClrScheme chgLayout">
        <pc:chgData name="Ingrid Bolsø" userId="c6aefefd-dd6d-4d39-8255-f587ac8380c8" providerId="ADAL" clId="{14520393-4D47-4BEE-834E-A59DFEA4FF95}" dt="2024-08-23T09:20:34.835" v="31661" actId="2696"/>
        <pc:sldMkLst>
          <pc:docMk/>
          <pc:sldMk cId="3143064078" sldId="339"/>
        </pc:sldMkLst>
        <pc:spChg chg="del mod ord">
          <ac:chgData name="Ingrid Bolsø" userId="c6aefefd-dd6d-4d39-8255-f587ac8380c8" providerId="ADAL" clId="{14520393-4D47-4BEE-834E-A59DFEA4FF95}" dt="2024-08-23T07:28:28.323" v="30696" actId="700"/>
          <ac:spMkLst>
            <pc:docMk/>
            <pc:sldMk cId="3143064078" sldId="339"/>
            <ac:spMk id="2" creationId="{4154ED62-6042-C920-CACB-6EEFAE66FBB5}"/>
          </ac:spMkLst>
        </pc:spChg>
        <pc:spChg chg="add del mod ord">
          <ac:chgData name="Ingrid Bolsø" userId="c6aefefd-dd6d-4d39-8255-f587ac8380c8" providerId="ADAL" clId="{14520393-4D47-4BEE-834E-A59DFEA4FF95}" dt="2024-08-23T07:28:30.592" v="30697" actId="478"/>
          <ac:spMkLst>
            <pc:docMk/>
            <pc:sldMk cId="3143064078" sldId="339"/>
            <ac:spMk id="3" creationId="{1F671CCB-26E5-0C5C-0ECB-8A84C66B4C71}"/>
          </ac:spMkLst>
        </pc:spChg>
        <pc:spChg chg="add mod ord">
          <ac:chgData name="Ingrid Bolsø" userId="c6aefefd-dd6d-4d39-8255-f587ac8380c8" providerId="ADAL" clId="{14520393-4D47-4BEE-834E-A59DFEA4FF95}" dt="2024-08-23T07:34:16.682" v="30716" actId="167"/>
          <ac:spMkLst>
            <pc:docMk/>
            <pc:sldMk cId="3143064078" sldId="339"/>
            <ac:spMk id="6" creationId="{66B3A439-4F80-5A31-ADE1-2DE6A4526281}"/>
          </ac:spMkLst>
        </pc:spChg>
        <pc:picChg chg="add mod">
          <ac:chgData name="Ingrid Bolsø" userId="c6aefefd-dd6d-4d39-8255-f587ac8380c8" providerId="ADAL" clId="{14520393-4D47-4BEE-834E-A59DFEA4FF95}" dt="2024-08-23T07:33:03.543" v="30712" actId="1076"/>
          <ac:picMkLst>
            <pc:docMk/>
            <pc:sldMk cId="3143064078" sldId="339"/>
            <ac:picMk id="5" creationId="{8178AABA-DCD2-135B-6BEE-8FFAF2B44933}"/>
          </ac:picMkLst>
        </pc:picChg>
      </pc:sldChg>
      <pc:sldChg chg="add del">
        <pc:chgData name="Ingrid Bolsø" userId="c6aefefd-dd6d-4d39-8255-f587ac8380c8" providerId="ADAL" clId="{14520393-4D47-4BEE-834E-A59DFEA4FF95}" dt="2024-08-23T07:28:22.913" v="30694" actId="2890"/>
        <pc:sldMkLst>
          <pc:docMk/>
          <pc:sldMk cId="3409641074" sldId="339"/>
        </pc:sldMkLst>
      </pc:sldChg>
      <pc:sldMasterChg chg="modSldLayout">
        <pc:chgData name="Ingrid Bolsø" userId="c6aefefd-dd6d-4d39-8255-f587ac8380c8" providerId="ADAL" clId="{14520393-4D47-4BEE-834E-A59DFEA4FF95}" dt="2024-08-27T06:23:00.187" v="32042" actId="1076"/>
        <pc:sldMasterMkLst>
          <pc:docMk/>
          <pc:sldMasterMk cId="1008228244" sldId="2147483660"/>
        </pc:sldMasterMkLst>
        <pc:sldLayoutChg chg="addSp modSp mod">
          <pc:chgData name="Ingrid Bolsø" userId="c6aefefd-dd6d-4d39-8255-f587ac8380c8" providerId="ADAL" clId="{14520393-4D47-4BEE-834E-A59DFEA4FF95}" dt="2024-08-27T06:23:00.187" v="32042" actId="1076"/>
          <pc:sldLayoutMkLst>
            <pc:docMk/>
            <pc:sldMasterMk cId="1008228244" sldId="2147483660"/>
            <pc:sldLayoutMk cId="1251712715" sldId="2147483686"/>
          </pc:sldLayoutMkLst>
          <pc:spChg chg="mod">
            <ac:chgData name="Ingrid Bolsø" userId="c6aefefd-dd6d-4d39-8255-f587ac8380c8" providerId="ADAL" clId="{14520393-4D47-4BEE-834E-A59DFEA4FF95}" dt="2024-08-21T11:00:33.744" v="8488" actId="164"/>
            <ac:spMkLst>
              <pc:docMk/>
              <pc:sldMasterMk cId="1008228244" sldId="2147483660"/>
              <pc:sldLayoutMk cId="1251712715" sldId="2147483686"/>
              <ac:spMk id="5" creationId="{85A86235-F129-73F0-FE4F-D4F25F515CF8}"/>
            </ac:spMkLst>
          </pc:spChg>
          <pc:spChg chg="mod">
            <ac:chgData name="Ingrid Bolsø" userId="c6aefefd-dd6d-4d39-8255-f587ac8380c8" providerId="ADAL" clId="{14520393-4D47-4BEE-834E-A59DFEA4FF95}" dt="2024-08-21T11:00:38.981" v="8489" actId="164"/>
            <ac:spMkLst>
              <pc:docMk/>
              <pc:sldMasterMk cId="1008228244" sldId="2147483660"/>
              <pc:sldLayoutMk cId="1251712715" sldId="2147483686"/>
              <ac:spMk id="6" creationId="{6861449B-2C3B-40DA-53C1-142BFE547DAE}"/>
            </ac:spMkLst>
          </pc:spChg>
          <pc:spChg chg="mod">
            <ac:chgData name="Ingrid Bolsø" userId="c6aefefd-dd6d-4d39-8255-f587ac8380c8" providerId="ADAL" clId="{14520393-4D47-4BEE-834E-A59DFEA4FF95}" dt="2024-08-21T11:00:43.682" v="8490" actId="164"/>
            <ac:spMkLst>
              <pc:docMk/>
              <pc:sldMasterMk cId="1008228244" sldId="2147483660"/>
              <pc:sldLayoutMk cId="1251712715" sldId="2147483686"/>
              <ac:spMk id="8" creationId="{EE3CD2FA-7144-6F7A-1A56-2D28FBB10EE8}"/>
            </ac:spMkLst>
          </pc:spChg>
          <pc:spChg chg="mod">
            <ac:chgData name="Ingrid Bolsø" userId="c6aefefd-dd6d-4d39-8255-f587ac8380c8" providerId="ADAL" clId="{14520393-4D47-4BEE-834E-A59DFEA4FF95}" dt="2024-08-21T11:00:56.464" v="8492" actId="164"/>
            <ac:spMkLst>
              <pc:docMk/>
              <pc:sldMasterMk cId="1008228244" sldId="2147483660"/>
              <pc:sldLayoutMk cId="1251712715" sldId="2147483686"/>
              <ac:spMk id="9" creationId="{73922E3F-5519-6555-564B-C495ABF22FD6}"/>
            </ac:spMkLst>
          </pc:spChg>
          <pc:spChg chg="add mod">
            <ac:chgData name="Ingrid Bolsø" userId="c6aefefd-dd6d-4d39-8255-f587ac8380c8" providerId="ADAL" clId="{14520393-4D47-4BEE-834E-A59DFEA4FF95}" dt="2024-08-27T06:22:34.566" v="32038" actId="20577"/>
            <ac:spMkLst>
              <pc:docMk/>
              <pc:sldMasterMk cId="1008228244" sldId="2147483660"/>
              <pc:sldLayoutMk cId="1251712715" sldId="2147483686"/>
              <ac:spMk id="11" creationId="{0CC8C792-7F43-5C37-6456-15AA339415F4}"/>
            </ac:spMkLst>
          </pc:spChg>
          <pc:grpChg chg="add mod">
            <ac:chgData name="Ingrid Bolsø" userId="c6aefefd-dd6d-4d39-8255-f587ac8380c8" providerId="ADAL" clId="{14520393-4D47-4BEE-834E-A59DFEA4FF95}" dt="2024-08-27T06:23:00.187" v="32042" actId="1076"/>
            <ac:grpSpMkLst>
              <pc:docMk/>
              <pc:sldMasterMk cId="1008228244" sldId="2147483660"/>
              <pc:sldLayoutMk cId="1251712715" sldId="2147483686"/>
              <ac:grpSpMk id="14" creationId="{2D88A9C5-58B7-D6A5-12ED-390CADCD71A0}"/>
            </ac:grpSpMkLst>
          </pc:grpChg>
          <pc:grpChg chg="add mod">
            <ac:chgData name="Ingrid Bolsø" userId="c6aefefd-dd6d-4d39-8255-f587ac8380c8" providerId="ADAL" clId="{14520393-4D47-4BEE-834E-A59DFEA4FF95}" dt="2024-08-27T06:22:58.648" v="32041" actId="1076"/>
            <ac:grpSpMkLst>
              <pc:docMk/>
              <pc:sldMasterMk cId="1008228244" sldId="2147483660"/>
              <pc:sldLayoutMk cId="1251712715" sldId="2147483686"/>
              <ac:grpSpMk id="15" creationId="{3789D670-749D-8CDD-B7DC-E16C43B968D2}"/>
            </ac:grpSpMkLst>
          </pc:grpChg>
          <pc:grpChg chg="add mod">
            <ac:chgData name="Ingrid Bolsø" userId="c6aefefd-dd6d-4d39-8255-f587ac8380c8" providerId="ADAL" clId="{14520393-4D47-4BEE-834E-A59DFEA4FF95}" dt="2024-08-27T06:22:55.239" v="32039" actId="1076"/>
            <ac:grpSpMkLst>
              <pc:docMk/>
              <pc:sldMasterMk cId="1008228244" sldId="2147483660"/>
              <pc:sldLayoutMk cId="1251712715" sldId="2147483686"/>
              <ac:grpSpMk id="16" creationId="{D7A6041A-128C-F930-31FD-38160E732BAA}"/>
            </ac:grpSpMkLst>
          </pc:grpChg>
          <pc:grpChg chg="add mod">
            <ac:chgData name="Ingrid Bolsø" userId="c6aefefd-dd6d-4d39-8255-f587ac8380c8" providerId="ADAL" clId="{14520393-4D47-4BEE-834E-A59DFEA4FF95}" dt="2024-08-27T06:22:56.747" v="32040" actId="1076"/>
            <ac:grpSpMkLst>
              <pc:docMk/>
              <pc:sldMasterMk cId="1008228244" sldId="2147483660"/>
              <pc:sldLayoutMk cId="1251712715" sldId="2147483686"/>
              <ac:grpSpMk id="17" creationId="{EEBB26BA-4DCC-1788-5870-B1F08ECCCA48}"/>
            </ac:grpSpMkLst>
          </pc:grpChg>
          <pc:picChg chg="mod">
            <ac:chgData name="Ingrid Bolsø" userId="c6aefefd-dd6d-4d39-8255-f587ac8380c8" providerId="ADAL" clId="{14520393-4D47-4BEE-834E-A59DFEA4FF95}" dt="2024-08-21T11:00:43.682" v="8490" actId="164"/>
            <ac:picMkLst>
              <pc:docMk/>
              <pc:sldMasterMk cId="1008228244" sldId="2147483660"/>
              <pc:sldLayoutMk cId="1251712715" sldId="2147483686"/>
              <ac:picMk id="3" creationId="{459CA266-A303-B86B-A37E-6CE2D559BB33}"/>
            </ac:picMkLst>
          </pc:picChg>
          <pc:picChg chg="mod">
            <ac:chgData name="Ingrid Bolsø" userId="c6aefefd-dd6d-4d39-8255-f587ac8380c8" providerId="ADAL" clId="{14520393-4D47-4BEE-834E-A59DFEA4FF95}" dt="2024-08-21T11:00:33.744" v="8488" actId="164"/>
            <ac:picMkLst>
              <pc:docMk/>
              <pc:sldMasterMk cId="1008228244" sldId="2147483660"/>
              <pc:sldLayoutMk cId="1251712715" sldId="2147483686"/>
              <ac:picMk id="10" creationId="{0F658C1D-6043-1937-D249-021D914FCA10}"/>
            </ac:picMkLst>
          </pc:picChg>
          <pc:picChg chg="mod">
            <ac:chgData name="Ingrid Bolsø" userId="c6aefefd-dd6d-4d39-8255-f587ac8380c8" providerId="ADAL" clId="{14520393-4D47-4BEE-834E-A59DFEA4FF95}" dt="2024-08-21T11:00:38.981" v="8489" actId="164"/>
            <ac:picMkLst>
              <pc:docMk/>
              <pc:sldMasterMk cId="1008228244" sldId="2147483660"/>
              <pc:sldLayoutMk cId="1251712715" sldId="2147483686"/>
              <ac:picMk id="12" creationId="{1BC360B6-3EC0-814D-CAD3-149218FAAB55}"/>
            </ac:picMkLst>
          </pc:picChg>
          <pc:picChg chg="mod">
            <ac:chgData name="Ingrid Bolsø" userId="c6aefefd-dd6d-4d39-8255-f587ac8380c8" providerId="ADAL" clId="{14520393-4D47-4BEE-834E-A59DFEA4FF95}" dt="2024-08-21T11:00:56.464" v="8492" actId="164"/>
            <ac:picMkLst>
              <pc:docMk/>
              <pc:sldMasterMk cId="1008228244" sldId="2147483660"/>
              <pc:sldLayoutMk cId="1251712715" sldId="2147483686"/>
              <ac:picMk id="13" creationId="{A5DC4BA9-BCCA-720E-1473-BDC20B83964F}"/>
            </ac:picMkLst>
          </pc:picChg>
        </pc:sldLayoutChg>
        <pc:sldLayoutChg chg="modSp mod">
          <pc:chgData name="Ingrid Bolsø" userId="c6aefefd-dd6d-4d39-8255-f587ac8380c8" providerId="ADAL" clId="{14520393-4D47-4BEE-834E-A59DFEA4FF95}" dt="2024-08-15T08:56:16.981" v="4738" actId="166"/>
          <pc:sldLayoutMkLst>
            <pc:docMk/>
            <pc:sldMasterMk cId="1008228244" sldId="2147483660"/>
            <pc:sldLayoutMk cId="846173275" sldId="2147483703"/>
          </pc:sldLayoutMkLst>
          <pc:spChg chg="ord">
            <ac:chgData name="Ingrid Bolsø" userId="c6aefefd-dd6d-4d39-8255-f587ac8380c8" providerId="ADAL" clId="{14520393-4D47-4BEE-834E-A59DFEA4FF95}" dt="2024-08-15T08:56:14.656" v="4737" actId="166"/>
            <ac:spMkLst>
              <pc:docMk/>
              <pc:sldMasterMk cId="1008228244" sldId="2147483660"/>
              <pc:sldLayoutMk cId="846173275" sldId="2147483703"/>
              <ac:spMk id="2" creationId="{125858E2-E867-A1E2-7322-7005205AF504}"/>
            </ac:spMkLst>
          </pc:spChg>
          <pc:spChg chg="mod">
            <ac:chgData name="Ingrid Bolsø" userId="c6aefefd-dd6d-4d39-8255-f587ac8380c8" providerId="ADAL" clId="{14520393-4D47-4BEE-834E-A59DFEA4FF95}" dt="2024-08-15T08:55:30.658" v="4727" actId="1076"/>
            <ac:spMkLst>
              <pc:docMk/>
              <pc:sldMasterMk cId="1008228244" sldId="2147483660"/>
              <pc:sldLayoutMk cId="846173275" sldId="2147483703"/>
              <ac:spMk id="3" creationId="{D07D094A-D3C9-AC70-9C0B-C37A2023893C}"/>
            </ac:spMkLst>
          </pc:spChg>
          <pc:spChg chg="mod">
            <ac:chgData name="Ingrid Bolsø" userId="c6aefefd-dd6d-4d39-8255-f587ac8380c8" providerId="ADAL" clId="{14520393-4D47-4BEE-834E-A59DFEA4FF95}" dt="2024-08-15T08:55:42.883" v="4730" actId="1076"/>
            <ac:spMkLst>
              <pc:docMk/>
              <pc:sldMasterMk cId="1008228244" sldId="2147483660"/>
              <pc:sldLayoutMk cId="846173275" sldId="2147483703"/>
              <ac:spMk id="6" creationId="{ADC2FB40-ADD5-F01C-B074-67B1F1166DC9}"/>
            </ac:spMkLst>
          </pc:spChg>
          <pc:spChg chg="mod">
            <ac:chgData name="Ingrid Bolsø" userId="c6aefefd-dd6d-4d39-8255-f587ac8380c8" providerId="ADAL" clId="{14520393-4D47-4BEE-834E-A59DFEA4FF95}" dt="2024-08-15T08:56:10.326" v="4735" actId="1076"/>
            <ac:spMkLst>
              <pc:docMk/>
              <pc:sldMasterMk cId="1008228244" sldId="2147483660"/>
              <pc:sldLayoutMk cId="846173275" sldId="2147483703"/>
              <ac:spMk id="13" creationId="{66F11083-C72A-4C6F-F30A-598CF03C5552}"/>
            </ac:spMkLst>
          </pc:spChg>
          <pc:picChg chg="mod ord">
            <ac:chgData name="Ingrid Bolsø" userId="c6aefefd-dd6d-4d39-8255-f587ac8380c8" providerId="ADAL" clId="{14520393-4D47-4BEE-834E-A59DFEA4FF95}" dt="2024-08-15T08:56:16.981" v="4738" actId="166"/>
            <ac:picMkLst>
              <pc:docMk/>
              <pc:sldMasterMk cId="1008228244" sldId="2147483660"/>
              <pc:sldLayoutMk cId="846173275" sldId="2147483703"/>
              <ac:picMk id="4" creationId="{0CD28593-42B0-2776-D56B-0966D9085BFF}"/>
            </ac:picMkLst>
          </pc:picChg>
        </pc:sldLayoutChg>
      </pc:sldMasterChg>
    </pc:docChg>
  </pc:docChgLst>
  <pc:docChgLst>
    <pc:chgData name="Ingrid Bolsø" userId="c6aefefd-dd6d-4d39-8255-f587ac8380c8" providerId="ADAL" clId="{BDCA8189-3DA7-491C-A4E2-ADDC8FEA8A45}"/>
    <pc:docChg chg="undo custSel addSld delSld modSld sldOrd modMainMaster">
      <pc:chgData name="Ingrid Bolsø" userId="c6aefefd-dd6d-4d39-8255-f587ac8380c8" providerId="ADAL" clId="{BDCA8189-3DA7-491C-A4E2-ADDC8FEA8A45}" dt="2024-06-27T12:03:41.748" v="667" actId="207"/>
      <pc:docMkLst>
        <pc:docMk/>
      </pc:docMkLst>
      <pc:sldChg chg="addSp delSp modSp del mod">
        <pc:chgData name="Ingrid Bolsø" userId="c6aefefd-dd6d-4d39-8255-f587ac8380c8" providerId="ADAL" clId="{BDCA8189-3DA7-491C-A4E2-ADDC8FEA8A45}" dt="2024-06-27T12:02:47.168" v="653" actId="2696"/>
        <pc:sldMkLst>
          <pc:docMk/>
          <pc:sldMk cId="2957215166" sldId="281"/>
        </pc:sldMkLst>
        <pc:spChg chg="del">
          <ac:chgData name="Ingrid Bolsø" userId="c6aefefd-dd6d-4d39-8255-f587ac8380c8" providerId="ADAL" clId="{BDCA8189-3DA7-491C-A4E2-ADDC8FEA8A45}" dt="2024-06-27T08:45:11.788" v="12" actId="478"/>
          <ac:spMkLst>
            <pc:docMk/>
            <pc:sldMk cId="2957215166" sldId="281"/>
            <ac:spMk id="3" creationId="{C37B12F3-78CF-46DA-6DC5-C111BB903ECB}"/>
          </ac:spMkLst>
        </pc:spChg>
        <pc:spChg chg="mod topLvl">
          <ac:chgData name="Ingrid Bolsø" userId="c6aefefd-dd6d-4d39-8255-f587ac8380c8" providerId="ADAL" clId="{BDCA8189-3DA7-491C-A4E2-ADDC8FEA8A45}" dt="2024-06-27T12:02:40.254" v="648" actId="1076"/>
          <ac:spMkLst>
            <pc:docMk/>
            <pc:sldMk cId="2957215166" sldId="281"/>
            <ac:spMk id="13" creationId="{9D6FDF1D-A7BD-40AA-06AC-CD64DF56B774}"/>
          </ac:spMkLst>
        </pc:spChg>
        <pc:grpChg chg="add del mod">
          <ac:chgData name="Ingrid Bolsø" userId="c6aefefd-dd6d-4d39-8255-f587ac8380c8" providerId="ADAL" clId="{BDCA8189-3DA7-491C-A4E2-ADDC8FEA8A45}" dt="2024-06-27T12:02:41.777" v="650" actId="1076"/>
          <ac:grpSpMkLst>
            <pc:docMk/>
            <pc:sldMk cId="2957215166" sldId="281"/>
            <ac:grpSpMk id="11" creationId="{A6924B90-29C4-09E8-1868-7476E91CA0B4}"/>
          </ac:grpSpMkLst>
        </pc:grpChg>
        <pc:picChg chg="del">
          <ac:chgData name="Ingrid Bolsø" userId="c6aefefd-dd6d-4d39-8255-f587ac8380c8" providerId="ADAL" clId="{BDCA8189-3DA7-491C-A4E2-ADDC8FEA8A45}" dt="2024-06-27T07:40:07.720" v="0" actId="478"/>
          <ac:picMkLst>
            <pc:docMk/>
            <pc:sldMk cId="2957215166" sldId="281"/>
            <ac:picMk id="9" creationId="{C57593F3-F2C6-B0FC-33B9-17BC2BC64804}"/>
          </ac:picMkLst>
        </pc:picChg>
        <pc:picChg chg="add mod">
          <ac:chgData name="Ingrid Bolsø" userId="c6aefefd-dd6d-4d39-8255-f587ac8380c8" providerId="ADAL" clId="{BDCA8189-3DA7-491C-A4E2-ADDC8FEA8A45}" dt="2024-06-27T11:10:34.615" v="595" actId="1076"/>
          <ac:picMkLst>
            <pc:docMk/>
            <pc:sldMk cId="2957215166" sldId="281"/>
            <ac:picMk id="10" creationId="{F327E076-A066-5932-7C56-61674A8F8006}"/>
          </ac:picMkLst>
        </pc:picChg>
        <pc:picChg chg="add del mod">
          <ac:chgData name="Ingrid Bolsø" userId="c6aefefd-dd6d-4d39-8255-f587ac8380c8" providerId="ADAL" clId="{BDCA8189-3DA7-491C-A4E2-ADDC8FEA8A45}" dt="2024-06-27T12:02:39.779" v="647" actId="21"/>
          <ac:picMkLst>
            <pc:docMk/>
            <pc:sldMk cId="2957215166" sldId="281"/>
            <ac:picMk id="14" creationId="{650188AB-6167-480D-B535-9C591E49BCC1}"/>
          </ac:picMkLst>
        </pc:picChg>
        <pc:picChg chg="add del mod">
          <ac:chgData name="Ingrid Bolsø" userId="c6aefefd-dd6d-4d39-8255-f587ac8380c8" providerId="ADAL" clId="{BDCA8189-3DA7-491C-A4E2-ADDC8FEA8A45}" dt="2024-06-27T12:02:42.186" v="651" actId="207"/>
          <ac:picMkLst>
            <pc:docMk/>
            <pc:sldMk cId="2957215166" sldId="281"/>
            <ac:picMk id="17" creationId="{42B33C3B-CA96-18CA-5FAA-CF39872ECBEA}"/>
          </ac:picMkLst>
        </pc:picChg>
        <pc:picChg chg="add del mod topLvl">
          <ac:chgData name="Ingrid Bolsø" userId="c6aefefd-dd6d-4d39-8255-f587ac8380c8" providerId="ADAL" clId="{BDCA8189-3DA7-491C-A4E2-ADDC8FEA8A45}" dt="2024-06-27T12:02:42.641" v="652" actId="207"/>
          <ac:picMkLst>
            <pc:docMk/>
            <pc:sldMk cId="2957215166" sldId="281"/>
            <ac:picMk id="18" creationId="{3F4D5849-72B7-2DCC-A6B2-1E53109375B8}"/>
          </ac:picMkLst>
        </pc:picChg>
        <pc:picChg chg="add mod">
          <ac:chgData name="Ingrid Bolsø" userId="c6aefefd-dd6d-4d39-8255-f587ac8380c8" providerId="ADAL" clId="{BDCA8189-3DA7-491C-A4E2-ADDC8FEA8A45}" dt="2024-06-27T12:02:38.945" v="646" actId="1076"/>
          <ac:picMkLst>
            <pc:docMk/>
            <pc:sldMk cId="2957215166" sldId="281"/>
            <ac:picMk id="19" creationId="{650188AB-6167-480D-B535-9C591E49BCC1}"/>
          </ac:picMkLst>
        </pc:picChg>
        <pc:picChg chg="add mod">
          <ac:chgData name="Ingrid Bolsø" userId="c6aefefd-dd6d-4d39-8255-f587ac8380c8" providerId="ADAL" clId="{BDCA8189-3DA7-491C-A4E2-ADDC8FEA8A45}" dt="2024-06-27T12:02:37.828" v="644" actId="1076"/>
          <ac:picMkLst>
            <pc:docMk/>
            <pc:sldMk cId="2957215166" sldId="281"/>
            <ac:picMk id="20" creationId="{42B33C3B-CA96-18CA-5FAA-CF39872ECBEA}"/>
          </ac:picMkLst>
        </pc:picChg>
        <pc:picChg chg="add mod">
          <ac:chgData name="Ingrid Bolsø" userId="c6aefefd-dd6d-4d39-8255-f587ac8380c8" providerId="ADAL" clId="{BDCA8189-3DA7-491C-A4E2-ADDC8FEA8A45}" dt="2024-06-27T12:02:36.569" v="642" actId="1076"/>
          <ac:picMkLst>
            <pc:docMk/>
            <pc:sldMk cId="2957215166" sldId="281"/>
            <ac:picMk id="21" creationId="{3F4D5849-72B7-2DCC-A6B2-1E53109375B8}"/>
          </ac:picMkLst>
        </pc:picChg>
      </pc:sldChg>
      <pc:sldChg chg="addSp delSp modSp mod">
        <pc:chgData name="Ingrid Bolsø" userId="c6aefefd-dd6d-4d39-8255-f587ac8380c8" providerId="ADAL" clId="{BDCA8189-3DA7-491C-A4E2-ADDC8FEA8A45}" dt="2024-06-27T08:47:12.210" v="15" actId="1076"/>
        <pc:sldMkLst>
          <pc:docMk/>
          <pc:sldMk cId="1388804407" sldId="304"/>
        </pc:sldMkLst>
        <pc:picChg chg="del">
          <ac:chgData name="Ingrid Bolsø" userId="c6aefefd-dd6d-4d39-8255-f587ac8380c8" providerId="ADAL" clId="{BDCA8189-3DA7-491C-A4E2-ADDC8FEA8A45}" dt="2024-06-27T08:47:06.741" v="13" actId="478"/>
          <ac:picMkLst>
            <pc:docMk/>
            <pc:sldMk cId="1388804407" sldId="304"/>
            <ac:picMk id="3" creationId="{4342F581-2F01-3C99-558D-C85CA0B1217B}"/>
          </ac:picMkLst>
        </pc:picChg>
        <pc:picChg chg="add mod">
          <ac:chgData name="Ingrid Bolsø" userId="c6aefefd-dd6d-4d39-8255-f587ac8380c8" providerId="ADAL" clId="{BDCA8189-3DA7-491C-A4E2-ADDC8FEA8A45}" dt="2024-06-27T08:47:12.210" v="15" actId="1076"/>
          <ac:picMkLst>
            <pc:docMk/>
            <pc:sldMk cId="1388804407" sldId="304"/>
            <ac:picMk id="5" creationId="{BD95C704-0456-A2E2-BECA-A67FC799A6C0}"/>
          </ac:picMkLst>
        </pc:picChg>
      </pc:sldChg>
      <pc:sldChg chg="addSp delSp modSp mod">
        <pc:chgData name="Ingrid Bolsø" userId="c6aefefd-dd6d-4d39-8255-f587ac8380c8" providerId="ADAL" clId="{BDCA8189-3DA7-491C-A4E2-ADDC8FEA8A45}" dt="2024-06-27T08:57:40.809" v="177" actId="1076"/>
        <pc:sldMkLst>
          <pc:docMk/>
          <pc:sldMk cId="1925593653" sldId="305"/>
        </pc:sldMkLst>
        <pc:spChg chg="del">
          <ac:chgData name="Ingrid Bolsø" userId="c6aefefd-dd6d-4d39-8255-f587ac8380c8" providerId="ADAL" clId="{BDCA8189-3DA7-491C-A4E2-ADDC8FEA8A45}" dt="2024-06-27T08:47:22.441" v="16" actId="478"/>
          <ac:spMkLst>
            <pc:docMk/>
            <pc:sldMk cId="1925593653" sldId="305"/>
            <ac:spMk id="9" creationId="{9D64C813-DF90-0668-3000-9B9FA14B621A}"/>
          </ac:spMkLst>
        </pc:spChg>
        <pc:picChg chg="mod">
          <ac:chgData name="Ingrid Bolsø" userId="c6aefefd-dd6d-4d39-8255-f587ac8380c8" providerId="ADAL" clId="{BDCA8189-3DA7-491C-A4E2-ADDC8FEA8A45}" dt="2024-06-27T08:57:40.809" v="177" actId="1076"/>
          <ac:picMkLst>
            <pc:docMk/>
            <pc:sldMk cId="1925593653" sldId="305"/>
            <ac:picMk id="3" creationId="{802F1DD3-3849-8937-964D-C237B62282C1}"/>
          </ac:picMkLst>
        </pc:picChg>
        <pc:picChg chg="add del mod">
          <ac:chgData name="Ingrid Bolsø" userId="c6aefefd-dd6d-4d39-8255-f587ac8380c8" providerId="ADAL" clId="{BDCA8189-3DA7-491C-A4E2-ADDC8FEA8A45}" dt="2024-06-27T08:57:34.065" v="176" actId="478"/>
          <ac:picMkLst>
            <pc:docMk/>
            <pc:sldMk cId="1925593653" sldId="305"/>
            <ac:picMk id="5" creationId="{87ABD4F2-C22E-B50C-A72E-0563898F0884}"/>
          </ac:picMkLst>
        </pc:picChg>
      </pc:sldChg>
      <pc:sldChg chg="modSp mod">
        <pc:chgData name="Ingrid Bolsø" userId="c6aefefd-dd6d-4d39-8255-f587ac8380c8" providerId="ADAL" clId="{BDCA8189-3DA7-491C-A4E2-ADDC8FEA8A45}" dt="2024-06-27T08:51:28.888" v="35" actId="1076"/>
        <pc:sldMkLst>
          <pc:docMk/>
          <pc:sldMk cId="1285554168" sldId="306"/>
        </pc:sldMkLst>
        <pc:picChg chg="mod">
          <ac:chgData name="Ingrid Bolsø" userId="c6aefefd-dd6d-4d39-8255-f587ac8380c8" providerId="ADAL" clId="{BDCA8189-3DA7-491C-A4E2-ADDC8FEA8A45}" dt="2024-06-27T08:51:28.888" v="35" actId="1076"/>
          <ac:picMkLst>
            <pc:docMk/>
            <pc:sldMk cId="1285554168" sldId="306"/>
            <ac:picMk id="5" creationId="{37028488-BAE8-7FE4-9DED-B2E3F53AB324}"/>
          </ac:picMkLst>
        </pc:picChg>
      </pc:sldChg>
      <pc:sldChg chg="modSp mod">
        <pc:chgData name="Ingrid Bolsø" userId="c6aefefd-dd6d-4d39-8255-f587ac8380c8" providerId="ADAL" clId="{BDCA8189-3DA7-491C-A4E2-ADDC8FEA8A45}" dt="2024-06-27T08:52:01.499" v="36" actId="14826"/>
        <pc:sldMkLst>
          <pc:docMk/>
          <pc:sldMk cId="2481432016" sldId="307"/>
        </pc:sldMkLst>
        <pc:picChg chg="mod">
          <ac:chgData name="Ingrid Bolsø" userId="c6aefefd-dd6d-4d39-8255-f587ac8380c8" providerId="ADAL" clId="{BDCA8189-3DA7-491C-A4E2-ADDC8FEA8A45}" dt="2024-06-27T08:52:01.499" v="36" actId="14826"/>
          <ac:picMkLst>
            <pc:docMk/>
            <pc:sldMk cId="2481432016" sldId="307"/>
            <ac:picMk id="9" creationId="{566485A8-0C29-0943-1DF7-D2D9BF495E0D}"/>
          </ac:picMkLst>
        </pc:picChg>
      </pc:sldChg>
      <pc:sldChg chg="addSp delSp modSp mod">
        <pc:chgData name="Ingrid Bolsø" userId="c6aefefd-dd6d-4d39-8255-f587ac8380c8" providerId="ADAL" clId="{BDCA8189-3DA7-491C-A4E2-ADDC8FEA8A45}" dt="2024-06-27T10:21:42.183" v="191" actId="20577"/>
        <pc:sldMkLst>
          <pc:docMk/>
          <pc:sldMk cId="1671274843" sldId="308"/>
        </pc:sldMkLst>
        <pc:spChg chg="add mod">
          <ac:chgData name="Ingrid Bolsø" userId="c6aefefd-dd6d-4d39-8255-f587ac8380c8" providerId="ADAL" clId="{BDCA8189-3DA7-491C-A4E2-ADDC8FEA8A45}" dt="2024-06-27T10:21:42.183" v="191" actId="20577"/>
          <ac:spMkLst>
            <pc:docMk/>
            <pc:sldMk cId="1671274843" sldId="308"/>
            <ac:spMk id="3" creationId="{73EEAE18-C549-D53E-C052-DF95AAFDF6D3}"/>
          </ac:spMkLst>
        </pc:spChg>
        <pc:spChg chg="mod">
          <ac:chgData name="Ingrid Bolsø" userId="c6aefefd-dd6d-4d39-8255-f587ac8380c8" providerId="ADAL" clId="{BDCA8189-3DA7-491C-A4E2-ADDC8FEA8A45}" dt="2024-06-27T08:54:53.275" v="58" actId="20577"/>
          <ac:spMkLst>
            <pc:docMk/>
            <pc:sldMk cId="1671274843" sldId="308"/>
            <ac:spMk id="4" creationId="{C7EAFF97-1E63-0A95-68C5-D9AA87D68DF1}"/>
          </ac:spMkLst>
        </pc:spChg>
        <pc:spChg chg="del">
          <ac:chgData name="Ingrid Bolsø" userId="c6aefefd-dd6d-4d39-8255-f587ac8380c8" providerId="ADAL" clId="{BDCA8189-3DA7-491C-A4E2-ADDC8FEA8A45}" dt="2024-06-27T08:55:42.535" v="168" actId="478"/>
          <ac:spMkLst>
            <pc:docMk/>
            <pc:sldMk cId="1671274843" sldId="308"/>
            <ac:spMk id="5" creationId="{018E7DFB-4C24-FE0B-FB80-7084EC9ADCC6}"/>
          </ac:spMkLst>
        </pc:spChg>
        <pc:picChg chg="add mod">
          <ac:chgData name="Ingrid Bolsø" userId="c6aefefd-dd6d-4d39-8255-f587ac8380c8" providerId="ADAL" clId="{BDCA8189-3DA7-491C-A4E2-ADDC8FEA8A45}" dt="2024-06-27T10:21:34.296" v="186" actId="1076"/>
          <ac:picMkLst>
            <pc:docMk/>
            <pc:sldMk cId="1671274843" sldId="308"/>
            <ac:picMk id="6" creationId="{ABBC3223-7D16-1230-E2A3-E7B61FF6314E}"/>
          </ac:picMkLst>
        </pc:picChg>
        <pc:picChg chg="del">
          <ac:chgData name="Ingrid Bolsø" userId="c6aefefd-dd6d-4d39-8255-f587ac8380c8" providerId="ADAL" clId="{BDCA8189-3DA7-491C-A4E2-ADDC8FEA8A45}" dt="2024-06-27T10:21:18.262" v="183" actId="478"/>
          <ac:picMkLst>
            <pc:docMk/>
            <pc:sldMk cId="1671274843" sldId="308"/>
            <ac:picMk id="9" creationId="{F019A20B-D2E3-8BD0-6354-99415E3E06B5}"/>
          </ac:picMkLst>
        </pc:picChg>
      </pc:sldChg>
      <pc:sldChg chg="addSp delSp modSp mod ord">
        <pc:chgData name="Ingrid Bolsø" userId="c6aefefd-dd6d-4d39-8255-f587ac8380c8" providerId="ADAL" clId="{BDCA8189-3DA7-491C-A4E2-ADDC8FEA8A45}" dt="2024-06-27T10:25:51.713" v="518" actId="14826"/>
        <pc:sldMkLst>
          <pc:docMk/>
          <pc:sldMk cId="3833907341" sldId="309"/>
        </pc:sldMkLst>
        <pc:spChg chg="mod">
          <ac:chgData name="Ingrid Bolsø" userId="c6aefefd-dd6d-4d39-8255-f587ac8380c8" providerId="ADAL" clId="{BDCA8189-3DA7-491C-A4E2-ADDC8FEA8A45}" dt="2024-06-27T10:25:35.553" v="515" actId="20577"/>
          <ac:spMkLst>
            <pc:docMk/>
            <pc:sldMk cId="3833907341" sldId="309"/>
            <ac:spMk id="4" creationId="{C7EAFF97-1E63-0A95-68C5-D9AA87D68DF1}"/>
          </ac:spMkLst>
        </pc:spChg>
        <pc:spChg chg="del">
          <ac:chgData name="Ingrid Bolsø" userId="c6aefefd-dd6d-4d39-8255-f587ac8380c8" providerId="ADAL" clId="{BDCA8189-3DA7-491C-A4E2-ADDC8FEA8A45}" dt="2024-06-27T08:53:05.820" v="37" actId="478"/>
          <ac:spMkLst>
            <pc:docMk/>
            <pc:sldMk cId="3833907341" sldId="309"/>
            <ac:spMk id="5" creationId="{018E7DFB-4C24-FE0B-FB80-7084EC9ADCC6}"/>
          </ac:spMkLst>
        </pc:spChg>
        <pc:picChg chg="del">
          <ac:chgData name="Ingrid Bolsø" userId="c6aefefd-dd6d-4d39-8255-f587ac8380c8" providerId="ADAL" clId="{BDCA8189-3DA7-491C-A4E2-ADDC8FEA8A45}" dt="2024-06-27T10:20:31.955" v="179" actId="478"/>
          <ac:picMkLst>
            <pc:docMk/>
            <pc:sldMk cId="3833907341" sldId="309"/>
            <ac:picMk id="3" creationId="{38A3717E-B684-9DE6-6EF5-ED530B5FCD42}"/>
          </ac:picMkLst>
        </pc:picChg>
        <pc:picChg chg="add mod">
          <ac:chgData name="Ingrid Bolsø" userId="c6aefefd-dd6d-4d39-8255-f587ac8380c8" providerId="ADAL" clId="{BDCA8189-3DA7-491C-A4E2-ADDC8FEA8A45}" dt="2024-06-27T10:25:51.713" v="518" actId="14826"/>
          <ac:picMkLst>
            <pc:docMk/>
            <pc:sldMk cId="3833907341" sldId="309"/>
            <ac:picMk id="6" creationId="{56E9D3CF-7025-5EC9-84D6-1FDB4C379A9E}"/>
          </ac:picMkLst>
        </pc:picChg>
      </pc:sldChg>
      <pc:sldChg chg="addSp delSp modSp mod">
        <pc:chgData name="Ingrid Bolsø" userId="c6aefefd-dd6d-4d39-8255-f587ac8380c8" providerId="ADAL" clId="{BDCA8189-3DA7-491C-A4E2-ADDC8FEA8A45}" dt="2024-06-27T08:50:00.743" v="33" actId="1076"/>
        <pc:sldMkLst>
          <pc:docMk/>
          <pc:sldMk cId="2539174255" sldId="313"/>
        </pc:sldMkLst>
        <pc:spChg chg="del">
          <ac:chgData name="Ingrid Bolsø" userId="c6aefefd-dd6d-4d39-8255-f587ac8380c8" providerId="ADAL" clId="{BDCA8189-3DA7-491C-A4E2-ADDC8FEA8A45}" dt="2024-06-27T08:47:27.836" v="17" actId="478"/>
          <ac:spMkLst>
            <pc:docMk/>
            <pc:sldMk cId="2539174255" sldId="313"/>
            <ac:spMk id="9" creationId="{9D64C813-DF90-0668-3000-9B9FA14B621A}"/>
          </ac:spMkLst>
        </pc:spChg>
        <pc:picChg chg="add del mod">
          <ac:chgData name="Ingrid Bolsø" userId="c6aefefd-dd6d-4d39-8255-f587ac8380c8" providerId="ADAL" clId="{BDCA8189-3DA7-491C-A4E2-ADDC8FEA8A45}" dt="2024-06-27T08:47:29.860" v="18" actId="478"/>
          <ac:picMkLst>
            <pc:docMk/>
            <pc:sldMk cId="2539174255" sldId="313"/>
            <ac:picMk id="3" creationId="{C89F65AB-6ACA-8686-2934-587699283A63}"/>
          </ac:picMkLst>
        </pc:picChg>
        <pc:picChg chg="add del mod">
          <ac:chgData name="Ingrid Bolsø" userId="c6aefefd-dd6d-4d39-8255-f587ac8380c8" providerId="ADAL" clId="{BDCA8189-3DA7-491C-A4E2-ADDC8FEA8A45}" dt="2024-06-27T08:48:19.163" v="22" actId="478"/>
          <ac:picMkLst>
            <pc:docMk/>
            <pc:sldMk cId="2539174255" sldId="313"/>
            <ac:picMk id="5" creationId="{FE875C53-D5F9-E4F5-0B80-422AD0C4CA24}"/>
          </ac:picMkLst>
        </pc:picChg>
        <pc:picChg chg="add del mod">
          <ac:chgData name="Ingrid Bolsø" userId="c6aefefd-dd6d-4d39-8255-f587ac8380c8" providerId="ADAL" clId="{BDCA8189-3DA7-491C-A4E2-ADDC8FEA8A45}" dt="2024-06-27T08:48:36.335" v="27" actId="478"/>
          <ac:picMkLst>
            <pc:docMk/>
            <pc:sldMk cId="2539174255" sldId="313"/>
            <ac:picMk id="6" creationId="{FAEE6CC2-6B12-36DD-8AC6-6C1B4ECB5C38}"/>
          </ac:picMkLst>
        </pc:picChg>
        <pc:picChg chg="add mod">
          <ac:chgData name="Ingrid Bolsø" userId="c6aefefd-dd6d-4d39-8255-f587ac8380c8" providerId="ADAL" clId="{BDCA8189-3DA7-491C-A4E2-ADDC8FEA8A45}" dt="2024-06-27T08:50:00.743" v="33" actId="1076"/>
          <ac:picMkLst>
            <pc:docMk/>
            <pc:sldMk cId="2539174255" sldId="313"/>
            <ac:picMk id="7" creationId="{8719B65E-6BFA-EE7A-9AA5-E526A921B00B}"/>
          </ac:picMkLst>
        </pc:picChg>
      </pc:sldChg>
      <pc:sldChg chg="delSp modSp mod">
        <pc:chgData name="Ingrid Bolsø" userId="c6aefefd-dd6d-4d39-8255-f587ac8380c8" providerId="ADAL" clId="{BDCA8189-3DA7-491C-A4E2-ADDC8FEA8A45}" dt="2024-06-27T08:45:05.666" v="11" actId="478"/>
        <pc:sldMkLst>
          <pc:docMk/>
          <pc:sldMk cId="3822364968" sldId="314"/>
        </pc:sldMkLst>
        <pc:spChg chg="del">
          <ac:chgData name="Ingrid Bolsø" userId="c6aefefd-dd6d-4d39-8255-f587ac8380c8" providerId="ADAL" clId="{BDCA8189-3DA7-491C-A4E2-ADDC8FEA8A45}" dt="2024-06-27T08:45:05.666" v="11" actId="478"/>
          <ac:spMkLst>
            <pc:docMk/>
            <pc:sldMk cId="3822364968" sldId="314"/>
            <ac:spMk id="3" creationId="{C37B12F3-78CF-46DA-6DC5-C111BB903ECB}"/>
          </ac:spMkLst>
        </pc:spChg>
        <pc:picChg chg="mod">
          <ac:chgData name="Ingrid Bolsø" userId="c6aefefd-dd6d-4d39-8255-f587ac8380c8" providerId="ADAL" clId="{BDCA8189-3DA7-491C-A4E2-ADDC8FEA8A45}" dt="2024-06-27T08:04:39.677" v="4" actId="14826"/>
          <ac:picMkLst>
            <pc:docMk/>
            <pc:sldMk cId="3822364968" sldId="314"/>
            <ac:picMk id="8" creationId="{D59E61D8-325A-6B78-0DEE-9471FB93D6EB}"/>
          </ac:picMkLst>
        </pc:picChg>
      </pc:sldChg>
      <pc:sldChg chg="addSp delSp modSp add mod">
        <pc:chgData name="Ingrid Bolsø" userId="c6aefefd-dd6d-4d39-8255-f587ac8380c8" providerId="ADAL" clId="{BDCA8189-3DA7-491C-A4E2-ADDC8FEA8A45}" dt="2024-06-27T10:23:12.041" v="353" actId="20577"/>
        <pc:sldMkLst>
          <pc:docMk/>
          <pc:sldMk cId="228444115" sldId="316"/>
        </pc:sldMkLst>
        <pc:spChg chg="mod">
          <ac:chgData name="Ingrid Bolsø" userId="c6aefefd-dd6d-4d39-8255-f587ac8380c8" providerId="ADAL" clId="{BDCA8189-3DA7-491C-A4E2-ADDC8FEA8A45}" dt="2024-06-27T10:23:12.041" v="353" actId="20577"/>
          <ac:spMkLst>
            <pc:docMk/>
            <pc:sldMk cId="228444115" sldId="316"/>
            <ac:spMk id="4" creationId="{C7EAFF97-1E63-0A95-68C5-D9AA87D68DF1}"/>
          </ac:spMkLst>
        </pc:spChg>
        <pc:picChg chg="add mod">
          <ac:chgData name="Ingrid Bolsø" userId="c6aefefd-dd6d-4d39-8255-f587ac8380c8" providerId="ADAL" clId="{BDCA8189-3DA7-491C-A4E2-ADDC8FEA8A45}" dt="2024-06-27T10:22:03.534" v="196" actId="1076"/>
          <ac:picMkLst>
            <pc:docMk/>
            <pc:sldMk cId="228444115" sldId="316"/>
            <ac:picMk id="5" creationId="{E8795627-4B25-158D-15F3-A4EAA4CEB144}"/>
          </ac:picMkLst>
        </pc:picChg>
        <pc:picChg chg="del">
          <ac:chgData name="Ingrid Bolsø" userId="c6aefefd-dd6d-4d39-8255-f587ac8380c8" providerId="ADAL" clId="{BDCA8189-3DA7-491C-A4E2-ADDC8FEA8A45}" dt="2024-06-27T10:21:50.129" v="193" actId="478"/>
          <ac:picMkLst>
            <pc:docMk/>
            <pc:sldMk cId="228444115" sldId="316"/>
            <ac:picMk id="6" creationId="{ABBC3223-7D16-1230-E2A3-E7B61FF6314E}"/>
          </ac:picMkLst>
        </pc:picChg>
      </pc:sldChg>
      <pc:sldChg chg="add del">
        <pc:chgData name="Ingrid Bolsø" userId="c6aefefd-dd6d-4d39-8255-f587ac8380c8" providerId="ADAL" clId="{BDCA8189-3DA7-491C-A4E2-ADDC8FEA8A45}" dt="2024-06-27T10:21:06.886" v="182" actId="2696"/>
        <pc:sldMkLst>
          <pc:docMk/>
          <pc:sldMk cId="2822612624" sldId="316"/>
        </pc:sldMkLst>
      </pc:sldChg>
      <pc:sldChg chg="modSp add mod ord">
        <pc:chgData name="Ingrid Bolsø" userId="c6aefefd-dd6d-4d39-8255-f587ac8380c8" providerId="ADAL" clId="{BDCA8189-3DA7-491C-A4E2-ADDC8FEA8A45}" dt="2024-06-27T10:23:04.983" v="333" actId="20577"/>
        <pc:sldMkLst>
          <pc:docMk/>
          <pc:sldMk cId="2783873386" sldId="317"/>
        </pc:sldMkLst>
        <pc:spChg chg="mod">
          <ac:chgData name="Ingrid Bolsø" userId="c6aefefd-dd6d-4d39-8255-f587ac8380c8" providerId="ADAL" clId="{BDCA8189-3DA7-491C-A4E2-ADDC8FEA8A45}" dt="2024-06-27T10:22:37.579" v="265" actId="20577"/>
          <ac:spMkLst>
            <pc:docMk/>
            <pc:sldMk cId="2783873386" sldId="317"/>
            <ac:spMk id="3" creationId="{73EEAE18-C549-D53E-C052-DF95AAFDF6D3}"/>
          </ac:spMkLst>
        </pc:spChg>
        <pc:spChg chg="mod">
          <ac:chgData name="Ingrid Bolsø" userId="c6aefefd-dd6d-4d39-8255-f587ac8380c8" providerId="ADAL" clId="{BDCA8189-3DA7-491C-A4E2-ADDC8FEA8A45}" dt="2024-06-27T10:23:04.983" v="333" actId="20577"/>
          <ac:spMkLst>
            <pc:docMk/>
            <pc:sldMk cId="2783873386" sldId="317"/>
            <ac:spMk id="4" creationId="{C7EAFF97-1E63-0A95-68C5-D9AA87D68DF1}"/>
          </ac:spMkLst>
        </pc:spChg>
      </pc:sldChg>
      <pc:sldChg chg="addSp delSp modSp add mod">
        <pc:chgData name="Ingrid Bolsø" userId="c6aefefd-dd6d-4d39-8255-f587ac8380c8" providerId="ADAL" clId="{BDCA8189-3DA7-491C-A4E2-ADDC8FEA8A45}" dt="2024-06-27T10:23:37.877" v="360" actId="1076"/>
        <pc:sldMkLst>
          <pc:docMk/>
          <pc:sldMk cId="156251293" sldId="318"/>
        </pc:sldMkLst>
        <pc:picChg chg="add mod">
          <ac:chgData name="Ingrid Bolsø" userId="c6aefefd-dd6d-4d39-8255-f587ac8380c8" providerId="ADAL" clId="{BDCA8189-3DA7-491C-A4E2-ADDC8FEA8A45}" dt="2024-06-27T10:23:37.877" v="360" actId="1076"/>
          <ac:picMkLst>
            <pc:docMk/>
            <pc:sldMk cId="156251293" sldId="318"/>
            <ac:picMk id="5" creationId="{A361A2F6-56B9-8F97-A21B-79C614A356B8}"/>
          </ac:picMkLst>
        </pc:picChg>
        <pc:picChg chg="del">
          <ac:chgData name="Ingrid Bolsø" userId="c6aefefd-dd6d-4d39-8255-f587ac8380c8" providerId="ADAL" clId="{BDCA8189-3DA7-491C-A4E2-ADDC8FEA8A45}" dt="2024-06-27T10:23:22.066" v="355" actId="478"/>
          <ac:picMkLst>
            <pc:docMk/>
            <pc:sldMk cId="156251293" sldId="318"/>
            <ac:picMk id="6" creationId="{ABBC3223-7D16-1230-E2A3-E7B61FF6314E}"/>
          </ac:picMkLst>
        </pc:picChg>
      </pc:sldChg>
      <pc:sldChg chg="modSp add mod ord">
        <pc:chgData name="Ingrid Bolsø" userId="c6aefefd-dd6d-4d39-8255-f587ac8380c8" providerId="ADAL" clId="{BDCA8189-3DA7-491C-A4E2-ADDC8FEA8A45}" dt="2024-06-27T10:24:42.748" v="498" actId="20577"/>
        <pc:sldMkLst>
          <pc:docMk/>
          <pc:sldMk cId="2974434056" sldId="319"/>
        </pc:sldMkLst>
        <pc:spChg chg="mod">
          <ac:chgData name="Ingrid Bolsø" userId="c6aefefd-dd6d-4d39-8255-f587ac8380c8" providerId="ADAL" clId="{BDCA8189-3DA7-491C-A4E2-ADDC8FEA8A45}" dt="2024-06-27T10:24:42.748" v="498" actId="20577"/>
          <ac:spMkLst>
            <pc:docMk/>
            <pc:sldMk cId="2974434056" sldId="319"/>
            <ac:spMk id="3" creationId="{73EEAE18-C549-D53E-C052-DF95AAFDF6D3}"/>
          </ac:spMkLst>
        </pc:spChg>
        <pc:spChg chg="mod">
          <ac:chgData name="Ingrid Bolsø" userId="c6aefefd-dd6d-4d39-8255-f587ac8380c8" providerId="ADAL" clId="{BDCA8189-3DA7-491C-A4E2-ADDC8FEA8A45}" dt="2024-06-27T10:24:15.479" v="434" actId="14100"/>
          <ac:spMkLst>
            <pc:docMk/>
            <pc:sldMk cId="2974434056" sldId="319"/>
            <ac:spMk id="4" creationId="{C7EAFF97-1E63-0A95-68C5-D9AA87D68DF1}"/>
          </ac:spMkLst>
        </pc:spChg>
      </pc:sldChg>
      <pc:sldChg chg="addSp delSp modSp add mod">
        <pc:chgData name="Ingrid Bolsø" userId="c6aefefd-dd6d-4d39-8255-f587ac8380c8" providerId="ADAL" clId="{BDCA8189-3DA7-491C-A4E2-ADDC8FEA8A45}" dt="2024-06-27T10:25:13.618" v="503" actId="1076"/>
        <pc:sldMkLst>
          <pc:docMk/>
          <pc:sldMk cId="2797275440" sldId="320"/>
        </pc:sldMkLst>
        <pc:picChg chg="add mod">
          <ac:chgData name="Ingrid Bolsø" userId="c6aefefd-dd6d-4d39-8255-f587ac8380c8" providerId="ADAL" clId="{BDCA8189-3DA7-491C-A4E2-ADDC8FEA8A45}" dt="2024-06-27T10:25:13.618" v="503" actId="1076"/>
          <ac:picMkLst>
            <pc:docMk/>
            <pc:sldMk cId="2797275440" sldId="320"/>
            <ac:picMk id="5" creationId="{8D2122D3-FAF2-1EC9-EF35-1B5FE9CC9E9E}"/>
          </ac:picMkLst>
        </pc:picChg>
        <pc:picChg chg="del">
          <ac:chgData name="Ingrid Bolsø" userId="c6aefefd-dd6d-4d39-8255-f587ac8380c8" providerId="ADAL" clId="{BDCA8189-3DA7-491C-A4E2-ADDC8FEA8A45}" dt="2024-06-27T10:25:00.862" v="500" actId="478"/>
          <ac:picMkLst>
            <pc:docMk/>
            <pc:sldMk cId="2797275440" sldId="320"/>
            <ac:picMk id="6" creationId="{ABBC3223-7D16-1230-E2A3-E7B61FF6314E}"/>
          </ac:picMkLst>
        </pc:picChg>
      </pc:sldChg>
      <pc:sldChg chg="addSp delSp modSp add mod">
        <pc:chgData name="Ingrid Bolsø" userId="c6aefefd-dd6d-4d39-8255-f587ac8380c8" providerId="ADAL" clId="{BDCA8189-3DA7-491C-A4E2-ADDC8FEA8A45}" dt="2024-06-27T10:26:11.621" v="523" actId="1076"/>
        <pc:sldMkLst>
          <pc:docMk/>
          <pc:sldMk cId="1416474635" sldId="321"/>
        </pc:sldMkLst>
        <pc:picChg chg="add mod">
          <ac:chgData name="Ingrid Bolsø" userId="c6aefefd-dd6d-4d39-8255-f587ac8380c8" providerId="ADAL" clId="{BDCA8189-3DA7-491C-A4E2-ADDC8FEA8A45}" dt="2024-06-27T10:26:11.621" v="523" actId="1076"/>
          <ac:picMkLst>
            <pc:docMk/>
            <pc:sldMk cId="1416474635" sldId="321"/>
            <ac:picMk id="3" creationId="{FFACF8B6-388C-1522-7F7A-63F46BA441DE}"/>
          </ac:picMkLst>
        </pc:picChg>
        <pc:picChg chg="del">
          <ac:chgData name="Ingrid Bolsø" userId="c6aefefd-dd6d-4d39-8255-f587ac8380c8" providerId="ADAL" clId="{BDCA8189-3DA7-491C-A4E2-ADDC8FEA8A45}" dt="2024-06-27T10:25:59.032" v="520" actId="478"/>
          <ac:picMkLst>
            <pc:docMk/>
            <pc:sldMk cId="1416474635" sldId="321"/>
            <ac:picMk id="6" creationId="{56E9D3CF-7025-5EC9-84D6-1FDB4C379A9E}"/>
          </ac:picMkLst>
        </pc:picChg>
      </pc:sldChg>
      <pc:sldChg chg="addSp delSp modSp add mod">
        <pc:chgData name="Ingrid Bolsø" userId="c6aefefd-dd6d-4d39-8255-f587ac8380c8" providerId="ADAL" clId="{BDCA8189-3DA7-491C-A4E2-ADDC8FEA8A45}" dt="2024-06-27T11:18:39.441" v="604" actId="1076"/>
        <pc:sldMkLst>
          <pc:docMk/>
          <pc:sldMk cId="2905084687" sldId="322"/>
        </pc:sldMkLst>
        <pc:picChg chg="add del mod">
          <ac:chgData name="Ingrid Bolsø" userId="c6aefefd-dd6d-4d39-8255-f587ac8380c8" providerId="ADAL" clId="{BDCA8189-3DA7-491C-A4E2-ADDC8FEA8A45}" dt="2024-06-27T11:18:29.653" v="601" actId="478"/>
          <ac:picMkLst>
            <pc:docMk/>
            <pc:sldMk cId="2905084687" sldId="322"/>
            <ac:picMk id="3" creationId="{9C4F40C7-8EAE-23F4-FFBA-53810C575294}"/>
          </ac:picMkLst>
        </pc:picChg>
        <pc:picChg chg="add mod">
          <ac:chgData name="Ingrid Bolsø" userId="c6aefefd-dd6d-4d39-8255-f587ac8380c8" providerId="ADAL" clId="{BDCA8189-3DA7-491C-A4E2-ADDC8FEA8A45}" dt="2024-06-27T11:18:39.441" v="604" actId="1076"/>
          <ac:picMkLst>
            <pc:docMk/>
            <pc:sldMk cId="2905084687" sldId="322"/>
            <ac:picMk id="5" creationId="{94F9E265-C945-8F5D-A856-AB5A46421729}"/>
          </ac:picMkLst>
        </pc:picChg>
        <pc:picChg chg="del">
          <ac:chgData name="Ingrid Bolsø" userId="c6aefefd-dd6d-4d39-8255-f587ac8380c8" providerId="ADAL" clId="{BDCA8189-3DA7-491C-A4E2-ADDC8FEA8A45}" dt="2024-06-27T11:18:08.097" v="598" actId="478"/>
          <ac:picMkLst>
            <pc:docMk/>
            <pc:sldMk cId="2905084687" sldId="322"/>
            <ac:picMk id="8" creationId="{D59E61D8-325A-6B78-0DEE-9471FB93D6EB}"/>
          </ac:picMkLst>
        </pc:picChg>
      </pc:sldChg>
      <pc:sldChg chg="modSp add mod">
        <pc:chgData name="Ingrid Bolsø" userId="c6aefefd-dd6d-4d39-8255-f587ac8380c8" providerId="ADAL" clId="{BDCA8189-3DA7-491C-A4E2-ADDC8FEA8A45}" dt="2024-06-27T12:03:41.748" v="667" actId="207"/>
        <pc:sldMkLst>
          <pc:docMk/>
          <pc:sldMk cId="3419121763" sldId="323"/>
        </pc:sldMkLst>
        <pc:spChg chg="mod">
          <ac:chgData name="Ingrid Bolsø" userId="c6aefefd-dd6d-4d39-8255-f587ac8380c8" providerId="ADAL" clId="{BDCA8189-3DA7-491C-A4E2-ADDC8FEA8A45}" dt="2024-06-27T12:03:41.748" v="667" actId="207"/>
          <ac:spMkLst>
            <pc:docMk/>
            <pc:sldMk cId="3419121763" sldId="323"/>
            <ac:spMk id="13" creationId="{9D6FDF1D-A7BD-40AA-06AC-CD64DF56B774}"/>
          </ac:spMkLst>
        </pc:spChg>
        <pc:grpChg chg="mod">
          <ac:chgData name="Ingrid Bolsø" userId="c6aefefd-dd6d-4d39-8255-f587ac8380c8" providerId="ADAL" clId="{BDCA8189-3DA7-491C-A4E2-ADDC8FEA8A45}" dt="2024-06-27T12:03:41.748" v="667" actId="207"/>
          <ac:grpSpMkLst>
            <pc:docMk/>
            <pc:sldMk cId="3419121763" sldId="323"/>
            <ac:grpSpMk id="11" creationId="{A6924B90-29C4-09E8-1868-7476E91CA0B4}"/>
          </ac:grpSpMkLst>
        </pc:grpChg>
        <pc:picChg chg="mod">
          <ac:chgData name="Ingrid Bolsø" userId="c6aefefd-dd6d-4d39-8255-f587ac8380c8" providerId="ADAL" clId="{BDCA8189-3DA7-491C-A4E2-ADDC8FEA8A45}" dt="2024-06-27T12:03:41.748" v="667" actId="207"/>
          <ac:picMkLst>
            <pc:docMk/>
            <pc:sldMk cId="3419121763" sldId="323"/>
            <ac:picMk id="14" creationId="{650188AB-6167-480D-B535-9C591E49BCC1}"/>
          </ac:picMkLst>
        </pc:picChg>
        <pc:picChg chg="mod">
          <ac:chgData name="Ingrid Bolsø" userId="c6aefefd-dd6d-4d39-8255-f587ac8380c8" providerId="ADAL" clId="{BDCA8189-3DA7-491C-A4E2-ADDC8FEA8A45}" dt="2024-06-27T12:03:41.748" v="667" actId="207"/>
          <ac:picMkLst>
            <pc:docMk/>
            <pc:sldMk cId="3419121763" sldId="323"/>
            <ac:picMk id="17" creationId="{42B33C3B-CA96-18CA-5FAA-CF39872ECBEA}"/>
          </ac:picMkLst>
        </pc:picChg>
        <pc:picChg chg="mod">
          <ac:chgData name="Ingrid Bolsø" userId="c6aefefd-dd6d-4d39-8255-f587ac8380c8" providerId="ADAL" clId="{BDCA8189-3DA7-491C-A4E2-ADDC8FEA8A45}" dt="2024-06-27T12:03:41.748" v="667" actId="207"/>
          <ac:picMkLst>
            <pc:docMk/>
            <pc:sldMk cId="3419121763" sldId="323"/>
            <ac:picMk id="18" creationId="{3F4D5849-72B7-2DCC-A6B2-1E53109375B8}"/>
          </ac:picMkLst>
        </pc:picChg>
      </pc:sldChg>
      <pc:sldMasterChg chg="modSldLayout">
        <pc:chgData name="Ingrid Bolsø" userId="c6aefefd-dd6d-4d39-8255-f587ac8380c8" providerId="ADAL" clId="{BDCA8189-3DA7-491C-A4E2-ADDC8FEA8A45}" dt="2024-06-27T08:45:00.911" v="10" actId="478"/>
        <pc:sldMasterMkLst>
          <pc:docMk/>
          <pc:sldMasterMk cId="1008228244" sldId="2147483660"/>
        </pc:sldMasterMkLst>
        <pc:sldLayoutChg chg="delSp mod">
          <pc:chgData name="Ingrid Bolsø" userId="c6aefefd-dd6d-4d39-8255-f587ac8380c8" providerId="ADAL" clId="{BDCA8189-3DA7-491C-A4E2-ADDC8FEA8A45}" dt="2024-06-27T08:45:00.911" v="10" actId="478"/>
          <pc:sldLayoutMkLst>
            <pc:docMk/>
            <pc:sldMasterMk cId="1008228244" sldId="2147483660"/>
            <pc:sldLayoutMk cId="750599009" sldId="2147483704"/>
          </pc:sldLayoutMkLst>
          <pc:cxnChg chg="del">
            <ac:chgData name="Ingrid Bolsø" userId="c6aefefd-dd6d-4d39-8255-f587ac8380c8" providerId="ADAL" clId="{BDCA8189-3DA7-491C-A4E2-ADDC8FEA8A45}" dt="2024-06-27T08:45:00.911" v="10" actId="478"/>
            <ac:cxnSpMkLst>
              <pc:docMk/>
              <pc:sldMasterMk cId="1008228244" sldId="2147483660"/>
              <pc:sldLayoutMk cId="750599009" sldId="2147483704"/>
              <ac:cxnSpMk id="3" creationId="{20FFE310-85AA-7EF2-0282-F8A5FC2211F5}"/>
            </ac:cxnSpMkLst>
          </pc:cxn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DD9748-F1A2-4BB2-8BFA-A1E3C1F68F2A}" type="datetimeFigureOut">
              <a:rPr lang="nb-NO" smtClean="0"/>
              <a:t>27.08.2024</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6A93B4-7121-42C1-A805-B35ABE2995CB}" type="slidenum">
              <a:rPr lang="nb-NO" smtClean="0"/>
              <a:t>‹#›</a:t>
            </a:fld>
            <a:endParaRPr lang="nb-NO"/>
          </a:p>
        </p:txBody>
      </p:sp>
    </p:spTree>
    <p:extLst>
      <p:ext uri="{BB962C8B-B14F-4D97-AF65-F5344CB8AC3E}">
        <p14:creationId xmlns:p14="http://schemas.microsoft.com/office/powerpoint/2010/main" val="2381192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C86A93B4-7121-42C1-A805-B35ABE2995CB}" type="slidenum">
              <a:rPr lang="nb-NO" smtClean="0"/>
              <a:t>17</a:t>
            </a:fld>
            <a:endParaRPr lang="nb-NO"/>
          </a:p>
        </p:txBody>
      </p:sp>
    </p:spTree>
    <p:extLst>
      <p:ext uri="{BB962C8B-B14F-4D97-AF65-F5344CB8AC3E}">
        <p14:creationId xmlns:p14="http://schemas.microsoft.com/office/powerpoint/2010/main" val="1707307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18" Type="http://schemas.openxmlformats.org/officeDocument/2006/relationships/image" Target="../media/image27.png"/><Relationship Id="rId26" Type="http://schemas.openxmlformats.org/officeDocument/2006/relationships/image" Target="../media/image35.png"/><Relationship Id="rId3" Type="http://schemas.openxmlformats.org/officeDocument/2006/relationships/image" Target="../media/image12.svg"/><Relationship Id="rId21" Type="http://schemas.openxmlformats.org/officeDocument/2006/relationships/image" Target="../media/image30.svg"/><Relationship Id="rId7" Type="http://schemas.openxmlformats.org/officeDocument/2006/relationships/image" Target="../media/image16.svg"/><Relationship Id="rId12" Type="http://schemas.openxmlformats.org/officeDocument/2006/relationships/image" Target="../media/image21.png"/><Relationship Id="rId17" Type="http://schemas.openxmlformats.org/officeDocument/2006/relationships/image" Target="../media/image26.svg"/><Relationship Id="rId25" Type="http://schemas.openxmlformats.org/officeDocument/2006/relationships/image" Target="../media/image34.svg"/><Relationship Id="rId2" Type="http://schemas.openxmlformats.org/officeDocument/2006/relationships/image" Target="../media/image11.png"/><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Master" Target="../slideMasters/slideMaster1.xml"/><Relationship Id="rId6" Type="http://schemas.openxmlformats.org/officeDocument/2006/relationships/image" Target="../media/image15.png"/><Relationship Id="rId11" Type="http://schemas.openxmlformats.org/officeDocument/2006/relationships/image" Target="../media/image20.svg"/><Relationship Id="rId24" Type="http://schemas.openxmlformats.org/officeDocument/2006/relationships/image" Target="../media/image33.png"/><Relationship Id="rId5" Type="http://schemas.openxmlformats.org/officeDocument/2006/relationships/image" Target="../media/image14.svg"/><Relationship Id="rId15" Type="http://schemas.openxmlformats.org/officeDocument/2006/relationships/image" Target="../media/image24.svg"/><Relationship Id="rId23" Type="http://schemas.openxmlformats.org/officeDocument/2006/relationships/image" Target="../media/image32.svg"/><Relationship Id="rId10" Type="http://schemas.openxmlformats.org/officeDocument/2006/relationships/image" Target="../media/image19.png"/><Relationship Id="rId19" Type="http://schemas.openxmlformats.org/officeDocument/2006/relationships/image" Target="../media/image28.svg"/><Relationship Id="rId4" Type="http://schemas.openxmlformats.org/officeDocument/2006/relationships/image" Target="../media/image13.png"/><Relationship Id="rId9" Type="http://schemas.openxmlformats.org/officeDocument/2006/relationships/image" Target="../media/image18.svg"/><Relationship Id="rId14" Type="http://schemas.openxmlformats.org/officeDocument/2006/relationships/image" Target="../media/image23.png"/><Relationship Id="rId22" Type="http://schemas.openxmlformats.org/officeDocument/2006/relationships/image" Target="../media/image31.png"/><Relationship Id="rId27" Type="http://schemas.openxmlformats.org/officeDocument/2006/relationships/image" Target="../media/image36.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image" Target="../media/image37.png"/><Relationship Id="rId1" Type="http://schemas.openxmlformats.org/officeDocument/2006/relationships/slideMaster" Target="../slideMasters/slideMaster1.xml"/><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39.png"/><Relationship Id="rId9" Type="http://schemas.openxmlformats.org/officeDocument/2006/relationships/image" Target="../media/image44.sv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svg"/><Relationship Id="rId7" Type="http://schemas.openxmlformats.org/officeDocument/2006/relationships/image" Target="../media/image50.svg"/><Relationship Id="rId2" Type="http://schemas.openxmlformats.org/officeDocument/2006/relationships/image" Target="../media/image45.png"/><Relationship Id="rId1" Type="http://schemas.openxmlformats.org/officeDocument/2006/relationships/slideMaster" Target="../slideMasters/slideMaster1.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 Id="rId9" Type="http://schemas.openxmlformats.org/officeDocument/2006/relationships/image" Target="../media/image52.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50.svg"/><Relationship Id="rId2" Type="http://schemas.openxmlformats.org/officeDocument/2006/relationships/image" Target="../media/image45.png"/><Relationship Id="rId1" Type="http://schemas.openxmlformats.org/officeDocument/2006/relationships/slideMaster" Target="../slideMasters/slideMaster1.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6.svg"/><Relationship Id="rId7" Type="http://schemas.openxmlformats.org/officeDocument/2006/relationships/image" Target="../media/image50.svg"/><Relationship Id="rId2" Type="http://schemas.openxmlformats.org/officeDocument/2006/relationships/image" Target="../media/image45.png"/><Relationship Id="rId1" Type="http://schemas.openxmlformats.org/officeDocument/2006/relationships/slideMaster" Target="../slideMasters/slideMaster1.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6.svg"/><Relationship Id="rId7" Type="http://schemas.openxmlformats.org/officeDocument/2006/relationships/image" Target="../media/image48.svg"/><Relationship Id="rId2" Type="http://schemas.openxmlformats.org/officeDocument/2006/relationships/image" Target="../media/image45.png"/><Relationship Id="rId1" Type="http://schemas.openxmlformats.org/officeDocument/2006/relationships/slideMaster" Target="../slideMasters/slideMaster1.xml"/><Relationship Id="rId6" Type="http://schemas.openxmlformats.org/officeDocument/2006/relationships/image" Target="../media/image47.png"/><Relationship Id="rId5" Type="http://schemas.openxmlformats.org/officeDocument/2006/relationships/image" Target="../media/image55.svg"/><Relationship Id="rId10" Type="http://schemas.openxmlformats.org/officeDocument/2006/relationships/image" Target="../media/image1.png"/><Relationship Id="rId4" Type="http://schemas.openxmlformats.org/officeDocument/2006/relationships/image" Target="../media/image54.png"/><Relationship Id="rId9" Type="http://schemas.openxmlformats.org/officeDocument/2006/relationships/image" Target="../media/image50.sv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2ACDF580-C7C3-4044-979D-783AB81B812E}" type="datetimeFigureOut">
              <a:rPr lang="nb-NO" smtClean="0"/>
              <a:t>27.08.2024</a:t>
            </a:fld>
            <a:endParaRPr lang="nb-NO"/>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nb-NO"/>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F1993B88-9D71-4488-8357-DA6176CE856E}" type="slidenum">
              <a:rPr lang="nb-NO" smtClean="0"/>
              <a:t>‹#›</a:t>
            </a:fld>
            <a:endParaRPr lang="nb-NO"/>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2000847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CDF580-C7C3-4044-979D-783AB81B812E}" type="datetimeFigureOut">
              <a:rPr lang="nb-NO" smtClean="0"/>
              <a:t>27.08.2024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1993B88-9D71-4488-8357-DA6176CE856E}" type="slidenum">
              <a:rPr lang="nb-NO" smtClean="0"/>
              <a:t>‹#›</a:t>
            </a:fld>
            <a:endParaRPr lang="nb-NO"/>
          </a:p>
        </p:txBody>
      </p:sp>
    </p:spTree>
    <p:extLst>
      <p:ext uri="{BB962C8B-B14F-4D97-AF65-F5344CB8AC3E}">
        <p14:creationId xmlns:p14="http://schemas.microsoft.com/office/powerpoint/2010/main" val="3552607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CDF580-C7C3-4044-979D-783AB81B812E}" type="datetimeFigureOut">
              <a:rPr lang="nb-NO" smtClean="0"/>
              <a:t>27.08.2024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1993B88-9D71-4488-8357-DA6176CE856E}" type="slidenum">
              <a:rPr lang="nb-NO" smtClean="0"/>
              <a:t>‹#›</a:t>
            </a:fld>
            <a:endParaRPr lang="nb-NO"/>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21700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CDF580-C7C3-4044-979D-783AB81B812E}" type="datetimeFigureOut">
              <a:rPr lang="nb-NO" smtClean="0"/>
              <a:t>27.08.2024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F1993B88-9D71-4488-8357-DA6176CE856E}" type="slidenum">
              <a:rPr lang="nb-NO" smtClean="0"/>
              <a:t>‹#›</a:t>
            </a:fld>
            <a:endParaRPr lang="nb-NO"/>
          </a:p>
        </p:txBody>
      </p:sp>
    </p:spTree>
    <p:extLst>
      <p:ext uri="{BB962C8B-B14F-4D97-AF65-F5344CB8AC3E}">
        <p14:creationId xmlns:p14="http://schemas.microsoft.com/office/powerpoint/2010/main" val="3221217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CDF580-C7C3-4044-979D-783AB81B812E}" type="datetimeFigureOut">
              <a:rPr lang="nb-NO" smtClean="0"/>
              <a:t>27.08.2024</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F1993B88-9D71-4488-8357-DA6176CE856E}" type="slidenum">
              <a:rPr lang="nb-NO" smtClean="0"/>
              <a:t>‹#›</a:t>
            </a:fld>
            <a:endParaRPr lang="nb-NO"/>
          </a:p>
        </p:txBody>
      </p:sp>
    </p:spTree>
    <p:extLst>
      <p:ext uri="{BB962C8B-B14F-4D97-AF65-F5344CB8AC3E}">
        <p14:creationId xmlns:p14="http://schemas.microsoft.com/office/powerpoint/2010/main" val="640139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CDF580-C7C3-4044-979D-783AB81B812E}" type="datetimeFigureOut">
              <a:rPr lang="nb-NO" smtClean="0"/>
              <a:t>27.08.2024</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F1993B88-9D71-4488-8357-DA6176CE856E}" type="slidenum">
              <a:rPr lang="nb-NO" smtClean="0"/>
              <a:t>‹#›</a:t>
            </a:fld>
            <a:endParaRPr lang="nb-NO"/>
          </a:p>
        </p:txBody>
      </p:sp>
    </p:spTree>
    <p:extLst>
      <p:ext uri="{BB962C8B-B14F-4D97-AF65-F5344CB8AC3E}">
        <p14:creationId xmlns:p14="http://schemas.microsoft.com/office/powerpoint/2010/main" val="409689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Forsid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5858E2-E867-A1E2-7322-7005205AF504}"/>
              </a:ext>
            </a:extLst>
          </p:cNvPr>
          <p:cNvSpPr>
            <a:spLocks noGrp="1" noRot="1" noMove="1" noResize="1" noEditPoints="1" noAdjustHandles="1" noChangeArrowheads="1" noChangeShapeType="1"/>
          </p:cNvSpPr>
          <p:nvPr userDrawn="1"/>
        </p:nvSpPr>
        <p:spPr>
          <a:xfrm>
            <a:off x="0" y="0"/>
            <a:ext cx="8275320" cy="6858000"/>
          </a:xfrm>
          <a:prstGeom prst="rect">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13" name="Title 12">
            <a:extLst>
              <a:ext uri="{FF2B5EF4-FFF2-40B4-BE49-F238E27FC236}">
                <a16:creationId xmlns:a16="http://schemas.microsoft.com/office/drawing/2014/main" id="{66F11083-C72A-4C6F-F30A-598CF03C5552}"/>
              </a:ext>
            </a:extLst>
          </p:cNvPr>
          <p:cNvSpPr>
            <a:spLocks noGrp="1"/>
          </p:cNvSpPr>
          <p:nvPr>
            <p:ph type="title" hasCustomPrompt="1"/>
          </p:nvPr>
        </p:nvSpPr>
        <p:spPr>
          <a:xfrm>
            <a:off x="396973" y="1334918"/>
            <a:ext cx="7330862" cy="1538696"/>
          </a:xfrm>
          <a:ln w="76200">
            <a:noFill/>
          </a:ln>
        </p:spPr>
        <p:txBody>
          <a:bodyPr>
            <a:noAutofit/>
          </a:bodyPr>
          <a:lstStyle>
            <a:lvl1pPr>
              <a:defRPr sz="5400">
                <a:solidFill>
                  <a:schemeClr val="bg1"/>
                </a:solidFill>
                <a:latin typeface="+mj-lt"/>
                <a:ea typeface="Verdana" panose="020B060403050404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nb-NO" noProof="0"/>
              <a:t>Kundeundersøkelse</a:t>
            </a:r>
            <a:br>
              <a:rPr lang="nb-NO" noProof="0"/>
            </a:br>
            <a:r>
              <a:rPr lang="nb-NO" noProof="0"/>
              <a:t>Follo Ren</a:t>
            </a:r>
          </a:p>
        </p:txBody>
      </p:sp>
      <p:sp>
        <p:nvSpPr>
          <p:cNvPr id="14" name="Title 12">
            <a:extLst>
              <a:ext uri="{FF2B5EF4-FFF2-40B4-BE49-F238E27FC236}">
                <a16:creationId xmlns:a16="http://schemas.microsoft.com/office/drawing/2014/main" id="{EC38B2E3-D2F5-0F41-226A-66E635C29FB5}"/>
              </a:ext>
            </a:extLst>
          </p:cNvPr>
          <p:cNvSpPr txBox="1">
            <a:spLocks/>
          </p:cNvSpPr>
          <p:nvPr userDrawn="1"/>
        </p:nvSpPr>
        <p:spPr>
          <a:xfrm>
            <a:off x="329547" y="2474380"/>
            <a:ext cx="3610145" cy="6041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spc="-50" baseline="0">
                <a:solidFill>
                  <a:srgbClr val="276F64"/>
                </a:solidFill>
                <a:latin typeface="+mj-lt"/>
                <a:ea typeface="+mj-ea"/>
                <a:cs typeface="+mj-cs"/>
              </a:defRPr>
            </a:lvl1pPr>
          </a:lstStyle>
          <a:p>
            <a:endParaRPr lang="nb-NO" sz="4400">
              <a:solidFill>
                <a:schemeClr val="bg1"/>
              </a:solidFill>
              <a:latin typeface="+mj-lt"/>
              <a:ea typeface="Verdana" panose="020B0604030504040204" pitchFamily="34" charset="0"/>
            </a:endParaRPr>
          </a:p>
        </p:txBody>
      </p:sp>
      <p:pic>
        <p:nvPicPr>
          <p:cNvPr id="17" name="Picture 16" descr="A close-up of a logo&#10;&#10;Description automatically generated">
            <a:extLst>
              <a:ext uri="{FF2B5EF4-FFF2-40B4-BE49-F238E27FC236}">
                <a16:creationId xmlns:a16="http://schemas.microsoft.com/office/drawing/2014/main" id="{DF672FA3-8D64-6AFF-2594-783F102517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27178" y="6165669"/>
            <a:ext cx="1092914" cy="634455"/>
          </a:xfrm>
          <a:prstGeom prst="rect">
            <a:avLst/>
          </a:prstGeom>
        </p:spPr>
      </p:pic>
      <p:sp>
        <p:nvSpPr>
          <p:cNvPr id="3" name="Rectangle 2">
            <a:extLst>
              <a:ext uri="{FF2B5EF4-FFF2-40B4-BE49-F238E27FC236}">
                <a16:creationId xmlns:a16="http://schemas.microsoft.com/office/drawing/2014/main" id="{D07D094A-D3C9-AC70-9C0B-C37A2023893C}"/>
              </a:ext>
            </a:extLst>
          </p:cNvPr>
          <p:cNvSpPr/>
          <p:nvPr userDrawn="1"/>
        </p:nvSpPr>
        <p:spPr>
          <a:xfrm>
            <a:off x="177149" y="739140"/>
            <a:ext cx="7770511" cy="2689860"/>
          </a:xfrm>
          <a:prstGeom prst="rect">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TextBox 17">
            <a:extLst>
              <a:ext uri="{FF2B5EF4-FFF2-40B4-BE49-F238E27FC236}">
                <a16:creationId xmlns:a16="http://schemas.microsoft.com/office/drawing/2014/main" id="{65890D8B-C690-CEEE-08E6-4490E56692BE}"/>
              </a:ext>
            </a:extLst>
          </p:cNvPr>
          <p:cNvSpPr txBox="1"/>
          <p:nvPr userDrawn="1"/>
        </p:nvSpPr>
        <p:spPr>
          <a:xfrm>
            <a:off x="8561614" y="739140"/>
            <a:ext cx="3344092" cy="646331"/>
          </a:xfrm>
          <a:prstGeom prst="rect">
            <a:avLst/>
          </a:prstGeom>
          <a:noFill/>
        </p:spPr>
        <p:txBody>
          <a:bodyPr wrap="square" rtlCol="0">
            <a:spAutoFit/>
          </a:bodyPr>
          <a:lstStyle/>
          <a:p>
            <a:r>
              <a:rPr lang="nb-NO"/>
              <a:t>En brukerundersøkelse om bassenget i Størenhallen</a:t>
            </a:r>
            <a:endParaRPr lang="nn-NO"/>
          </a:p>
        </p:txBody>
      </p:sp>
      <p:pic>
        <p:nvPicPr>
          <p:cNvPr id="7" name="Picture 6" descr="A green text on a white background&#10;&#10;Description automatically generated">
            <a:extLst>
              <a:ext uri="{FF2B5EF4-FFF2-40B4-BE49-F238E27FC236}">
                <a16:creationId xmlns:a16="http://schemas.microsoft.com/office/drawing/2014/main" id="{FC5D800B-BC3F-F633-3713-ACB4F20F51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36874" y="5966686"/>
            <a:ext cx="1428750" cy="833438"/>
          </a:xfrm>
          <a:prstGeom prst="rect">
            <a:avLst/>
          </a:prstGeom>
        </p:spPr>
      </p:pic>
      <p:pic>
        <p:nvPicPr>
          <p:cNvPr id="6" name="Picture 5" descr="Black 3D cube pattern">
            <a:extLst>
              <a:ext uri="{FF2B5EF4-FFF2-40B4-BE49-F238E27FC236}">
                <a16:creationId xmlns:a16="http://schemas.microsoft.com/office/drawing/2014/main" id="{4D19E96B-A6D2-A453-4E81-EC2C4D355832}"/>
              </a:ext>
            </a:extLst>
          </p:cNvPr>
          <p:cNvPicPr>
            <a:picLocks noChangeAspect="1"/>
          </p:cNvPicPr>
          <p:nvPr userDrawn="1"/>
        </p:nvPicPr>
        <p:blipFill>
          <a:blip r:embed="rId4">
            <a:alphaModFix amt="2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81660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7_Forsid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5858E2-E867-A1E2-7322-7005205AF504}"/>
              </a:ext>
            </a:extLst>
          </p:cNvPr>
          <p:cNvSpPr>
            <a:spLocks noGrp="1" noRot="1" noMove="1" noResize="1" noEditPoints="1" noAdjustHandles="1" noChangeArrowheads="1" noChangeShapeType="1"/>
          </p:cNvSpPr>
          <p:nvPr userDrawn="1"/>
        </p:nvSpPr>
        <p:spPr>
          <a:xfrm>
            <a:off x="0" y="0"/>
            <a:ext cx="8275320" cy="6858000"/>
          </a:xfrm>
          <a:prstGeom prst="rect">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13" name="Title 12">
            <a:extLst>
              <a:ext uri="{FF2B5EF4-FFF2-40B4-BE49-F238E27FC236}">
                <a16:creationId xmlns:a16="http://schemas.microsoft.com/office/drawing/2014/main" id="{66F11083-C72A-4C6F-F30A-598CF03C5552}"/>
              </a:ext>
            </a:extLst>
          </p:cNvPr>
          <p:cNvSpPr>
            <a:spLocks noGrp="1"/>
          </p:cNvSpPr>
          <p:nvPr>
            <p:ph type="title" hasCustomPrompt="1"/>
          </p:nvPr>
        </p:nvSpPr>
        <p:spPr>
          <a:xfrm>
            <a:off x="396972" y="2309132"/>
            <a:ext cx="7330862" cy="1538696"/>
          </a:xfrm>
          <a:ln w="76200">
            <a:noFill/>
          </a:ln>
        </p:spPr>
        <p:txBody>
          <a:bodyPr>
            <a:noAutofit/>
          </a:bodyPr>
          <a:lstStyle>
            <a:lvl1pPr>
              <a:defRPr sz="5400">
                <a:solidFill>
                  <a:schemeClr val="bg1"/>
                </a:solidFill>
                <a:latin typeface="+mj-lt"/>
                <a:ea typeface="Verdana" panose="020B060403050404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nb-NO" noProof="0"/>
              <a:t>Kundeundersøkelse</a:t>
            </a:r>
            <a:br>
              <a:rPr lang="nb-NO" noProof="0"/>
            </a:br>
            <a:r>
              <a:rPr lang="nb-NO" noProof="0"/>
              <a:t>Follo Ren</a:t>
            </a:r>
          </a:p>
        </p:txBody>
      </p:sp>
      <p:sp>
        <p:nvSpPr>
          <p:cNvPr id="14" name="Title 12">
            <a:extLst>
              <a:ext uri="{FF2B5EF4-FFF2-40B4-BE49-F238E27FC236}">
                <a16:creationId xmlns:a16="http://schemas.microsoft.com/office/drawing/2014/main" id="{EC38B2E3-D2F5-0F41-226A-66E635C29FB5}"/>
              </a:ext>
            </a:extLst>
          </p:cNvPr>
          <p:cNvSpPr txBox="1">
            <a:spLocks/>
          </p:cNvSpPr>
          <p:nvPr userDrawn="1"/>
        </p:nvSpPr>
        <p:spPr>
          <a:xfrm>
            <a:off x="329547" y="2474380"/>
            <a:ext cx="3610145" cy="6041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spc="-50" baseline="0">
                <a:solidFill>
                  <a:srgbClr val="276F64"/>
                </a:solidFill>
                <a:latin typeface="+mj-lt"/>
                <a:ea typeface="+mj-ea"/>
                <a:cs typeface="+mj-cs"/>
              </a:defRPr>
            </a:lvl1pPr>
          </a:lstStyle>
          <a:p>
            <a:endParaRPr lang="nb-NO" sz="4400">
              <a:solidFill>
                <a:schemeClr val="bg1"/>
              </a:solidFill>
              <a:latin typeface="+mj-lt"/>
              <a:ea typeface="Verdana" panose="020B0604030504040204" pitchFamily="34" charset="0"/>
            </a:endParaRPr>
          </a:p>
        </p:txBody>
      </p:sp>
      <p:pic>
        <p:nvPicPr>
          <p:cNvPr id="17" name="Picture 16" descr="A close-up of a logo&#10;&#10;Description automatically generated">
            <a:extLst>
              <a:ext uri="{FF2B5EF4-FFF2-40B4-BE49-F238E27FC236}">
                <a16:creationId xmlns:a16="http://schemas.microsoft.com/office/drawing/2014/main" id="{DF672FA3-8D64-6AFF-2594-783F102517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27178" y="6165669"/>
            <a:ext cx="1092914" cy="634455"/>
          </a:xfrm>
          <a:prstGeom prst="rect">
            <a:avLst/>
          </a:prstGeom>
        </p:spPr>
      </p:pic>
      <p:sp>
        <p:nvSpPr>
          <p:cNvPr id="3" name="Rectangle 2">
            <a:extLst>
              <a:ext uri="{FF2B5EF4-FFF2-40B4-BE49-F238E27FC236}">
                <a16:creationId xmlns:a16="http://schemas.microsoft.com/office/drawing/2014/main" id="{D07D094A-D3C9-AC70-9C0B-C37A2023893C}"/>
              </a:ext>
            </a:extLst>
          </p:cNvPr>
          <p:cNvSpPr/>
          <p:nvPr userDrawn="1"/>
        </p:nvSpPr>
        <p:spPr>
          <a:xfrm>
            <a:off x="177148" y="1733550"/>
            <a:ext cx="7770511" cy="2689860"/>
          </a:xfrm>
          <a:prstGeom prst="rect">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Picture 6" descr="A green text on a white background&#10;&#10;Description automatically generated">
            <a:extLst>
              <a:ext uri="{FF2B5EF4-FFF2-40B4-BE49-F238E27FC236}">
                <a16:creationId xmlns:a16="http://schemas.microsoft.com/office/drawing/2014/main" id="{FC5D800B-BC3F-F633-3713-ACB4F20F51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36874" y="5966686"/>
            <a:ext cx="1428750" cy="833438"/>
          </a:xfrm>
          <a:prstGeom prst="rect">
            <a:avLst/>
          </a:prstGeom>
        </p:spPr>
      </p:pic>
      <p:pic>
        <p:nvPicPr>
          <p:cNvPr id="6" name="Picture 5" descr="Black 3D cube pattern">
            <a:extLst>
              <a:ext uri="{FF2B5EF4-FFF2-40B4-BE49-F238E27FC236}">
                <a16:creationId xmlns:a16="http://schemas.microsoft.com/office/drawing/2014/main" id="{4D19E96B-A6D2-A453-4E81-EC2C4D355832}"/>
              </a:ext>
            </a:extLst>
          </p:cNvPr>
          <p:cNvPicPr>
            <a:picLocks noChangeAspect="1"/>
          </p:cNvPicPr>
          <p:nvPr userDrawn="1"/>
        </p:nvPicPr>
        <p:blipFill>
          <a:blip r:embed="rId4">
            <a:alphaModFix amt="25000"/>
            <a:extLst>
              <a:ext uri="{28A0092B-C50C-407E-A947-70E740481C1C}">
                <a14:useLocalDpi xmlns:a14="http://schemas.microsoft.com/office/drawing/2010/main" val="0"/>
              </a:ext>
            </a:extLst>
          </a:blip>
          <a:stretch>
            <a:fillRect/>
          </a:stretch>
        </p:blipFill>
        <p:spPr>
          <a:xfrm>
            <a:off x="0" y="-9005"/>
            <a:ext cx="12192000" cy="6858000"/>
          </a:xfrm>
          <a:prstGeom prst="rect">
            <a:avLst/>
          </a:prstGeom>
        </p:spPr>
      </p:pic>
    </p:spTree>
    <p:extLst>
      <p:ext uri="{BB962C8B-B14F-4D97-AF65-F5344CB8AC3E}">
        <p14:creationId xmlns:p14="http://schemas.microsoft.com/office/powerpoint/2010/main" val="395258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4_Forsid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5858E2-E867-A1E2-7322-7005205AF504}"/>
              </a:ext>
            </a:extLst>
          </p:cNvPr>
          <p:cNvSpPr>
            <a:spLocks noGrp="1" noRot="1" noMove="1" noResize="1" noEditPoints="1" noAdjustHandles="1" noChangeArrowheads="1" noChangeShapeType="1"/>
          </p:cNvSpPr>
          <p:nvPr userDrawn="1"/>
        </p:nvSpPr>
        <p:spPr>
          <a:xfrm>
            <a:off x="0" y="0"/>
            <a:ext cx="8275320" cy="6858000"/>
          </a:xfrm>
          <a:prstGeom prst="rect">
            <a:avLst/>
          </a:prstGeom>
          <a:solidFill>
            <a:srgbClr val="003F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13" name="Title 12">
            <a:extLst>
              <a:ext uri="{FF2B5EF4-FFF2-40B4-BE49-F238E27FC236}">
                <a16:creationId xmlns:a16="http://schemas.microsoft.com/office/drawing/2014/main" id="{66F11083-C72A-4C6F-F30A-598CF03C5552}"/>
              </a:ext>
            </a:extLst>
          </p:cNvPr>
          <p:cNvSpPr>
            <a:spLocks noGrp="1"/>
          </p:cNvSpPr>
          <p:nvPr>
            <p:ph type="title" hasCustomPrompt="1"/>
          </p:nvPr>
        </p:nvSpPr>
        <p:spPr>
          <a:xfrm>
            <a:off x="329547" y="3976682"/>
            <a:ext cx="7524740" cy="1538696"/>
          </a:xfrm>
          <a:ln w="76200">
            <a:noFill/>
          </a:ln>
        </p:spPr>
        <p:txBody>
          <a:bodyPr>
            <a:noAutofit/>
          </a:bodyPr>
          <a:lstStyle>
            <a:lvl1pPr>
              <a:defRPr sz="5400">
                <a:solidFill>
                  <a:schemeClr val="bg1"/>
                </a:solidFill>
                <a:latin typeface="+mj-lt"/>
                <a:ea typeface="Verdana" panose="020B060403050404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nb-NO" noProof="0"/>
              <a:t>Innbyggerundersøkelse om vindkraft</a:t>
            </a:r>
          </a:p>
        </p:txBody>
      </p:sp>
      <p:sp>
        <p:nvSpPr>
          <p:cNvPr id="14" name="Title 12">
            <a:extLst>
              <a:ext uri="{FF2B5EF4-FFF2-40B4-BE49-F238E27FC236}">
                <a16:creationId xmlns:a16="http://schemas.microsoft.com/office/drawing/2014/main" id="{EC38B2E3-D2F5-0F41-226A-66E635C29FB5}"/>
              </a:ext>
            </a:extLst>
          </p:cNvPr>
          <p:cNvSpPr txBox="1">
            <a:spLocks/>
          </p:cNvSpPr>
          <p:nvPr userDrawn="1"/>
        </p:nvSpPr>
        <p:spPr>
          <a:xfrm>
            <a:off x="329547" y="2474380"/>
            <a:ext cx="3610145" cy="6041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spc="-50" baseline="0">
                <a:solidFill>
                  <a:srgbClr val="276F64"/>
                </a:solidFill>
                <a:latin typeface="+mj-lt"/>
                <a:ea typeface="+mj-ea"/>
                <a:cs typeface="+mj-cs"/>
              </a:defRPr>
            </a:lvl1pPr>
          </a:lstStyle>
          <a:p>
            <a:endParaRPr lang="nb-NO" sz="4400">
              <a:solidFill>
                <a:schemeClr val="bg1"/>
              </a:solidFill>
              <a:latin typeface="+mj-lt"/>
              <a:ea typeface="Verdana" panose="020B0604030504040204" pitchFamily="34" charset="0"/>
            </a:endParaRPr>
          </a:p>
        </p:txBody>
      </p:sp>
      <p:pic>
        <p:nvPicPr>
          <p:cNvPr id="17" name="Picture 16" descr="A close-up of a logo&#10;&#10;Description automatically generated">
            <a:extLst>
              <a:ext uri="{FF2B5EF4-FFF2-40B4-BE49-F238E27FC236}">
                <a16:creationId xmlns:a16="http://schemas.microsoft.com/office/drawing/2014/main" id="{DF672FA3-8D64-6AFF-2594-783F102517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27178" y="6165669"/>
            <a:ext cx="1092914" cy="634455"/>
          </a:xfrm>
          <a:prstGeom prst="rect">
            <a:avLst/>
          </a:prstGeom>
        </p:spPr>
      </p:pic>
      <p:sp>
        <p:nvSpPr>
          <p:cNvPr id="3" name="Rectangle 2">
            <a:extLst>
              <a:ext uri="{FF2B5EF4-FFF2-40B4-BE49-F238E27FC236}">
                <a16:creationId xmlns:a16="http://schemas.microsoft.com/office/drawing/2014/main" id="{D07D094A-D3C9-AC70-9C0B-C37A2023893C}"/>
              </a:ext>
            </a:extLst>
          </p:cNvPr>
          <p:cNvSpPr/>
          <p:nvPr userDrawn="1"/>
        </p:nvSpPr>
        <p:spPr>
          <a:xfrm>
            <a:off x="190795" y="3401100"/>
            <a:ext cx="7770511" cy="2689860"/>
          </a:xfrm>
          <a:prstGeom prst="rect">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Picture 6" descr="A green text on a white background&#10;&#10;Description automatically generated">
            <a:extLst>
              <a:ext uri="{FF2B5EF4-FFF2-40B4-BE49-F238E27FC236}">
                <a16:creationId xmlns:a16="http://schemas.microsoft.com/office/drawing/2014/main" id="{FC5D800B-BC3F-F633-3713-ACB4F20F51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36874" y="5966686"/>
            <a:ext cx="1428750" cy="833438"/>
          </a:xfrm>
          <a:prstGeom prst="rect">
            <a:avLst/>
          </a:prstGeom>
        </p:spPr>
      </p:pic>
      <p:sp>
        <p:nvSpPr>
          <p:cNvPr id="6" name="TextBox 5">
            <a:extLst>
              <a:ext uri="{FF2B5EF4-FFF2-40B4-BE49-F238E27FC236}">
                <a16:creationId xmlns:a16="http://schemas.microsoft.com/office/drawing/2014/main" id="{ADC2FB40-ADD5-F01C-B074-67B1F1166DC9}"/>
              </a:ext>
            </a:extLst>
          </p:cNvPr>
          <p:cNvSpPr txBox="1"/>
          <p:nvPr userDrawn="1"/>
        </p:nvSpPr>
        <p:spPr>
          <a:xfrm>
            <a:off x="8541338" y="1432369"/>
            <a:ext cx="3384644" cy="923330"/>
          </a:xfrm>
          <a:prstGeom prst="rect">
            <a:avLst/>
          </a:prstGeom>
          <a:noFill/>
        </p:spPr>
        <p:txBody>
          <a:bodyPr wrap="square" rtlCol="0">
            <a:spAutoFit/>
          </a:bodyPr>
          <a:lstStyle/>
          <a:p>
            <a:r>
              <a:rPr lang="nb-NO"/>
              <a:t>Innbyggernes holdninger til vindkraftprosjekter i Heim kommune</a:t>
            </a:r>
          </a:p>
        </p:txBody>
      </p:sp>
      <p:pic>
        <p:nvPicPr>
          <p:cNvPr id="10" name="Picture 9">
            <a:extLst>
              <a:ext uri="{FF2B5EF4-FFF2-40B4-BE49-F238E27FC236}">
                <a16:creationId xmlns:a16="http://schemas.microsoft.com/office/drawing/2014/main" id="{92DE0597-9726-94E2-0DF9-33B9CBD68E5C}"/>
              </a:ext>
            </a:extLst>
          </p:cNvPr>
          <p:cNvPicPr>
            <a:picLocks noChangeAspect="1"/>
          </p:cNvPicPr>
          <p:nvPr userDrawn="1"/>
        </p:nvPicPr>
        <p:blipFill rotWithShape="1">
          <a:blip r:embed="rId4">
            <a:alphaModFix amt="13000"/>
          </a:blip>
          <a:srcRect r="6474"/>
          <a:stretch/>
        </p:blipFill>
        <p:spPr>
          <a:xfrm>
            <a:off x="0" y="-6487"/>
            <a:ext cx="12192001" cy="6870973"/>
          </a:xfrm>
          <a:prstGeom prst="rect">
            <a:avLst/>
          </a:prstGeom>
        </p:spPr>
      </p:pic>
    </p:spTree>
    <p:extLst>
      <p:ext uri="{BB962C8B-B14F-4D97-AF65-F5344CB8AC3E}">
        <p14:creationId xmlns:p14="http://schemas.microsoft.com/office/powerpoint/2010/main" val="480531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1_Forsid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5858E2-E867-A1E2-7322-7005205AF504}"/>
              </a:ext>
            </a:extLst>
          </p:cNvPr>
          <p:cNvSpPr>
            <a:spLocks noGrp="1" noRot="1" noMove="1" noResize="1" noEditPoints="1" noAdjustHandles="1" noChangeArrowheads="1" noChangeShapeType="1"/>
          </p:cNvSpPr>
          <p:nvPr userDrawn="1"/>
        </p:nvSpPr>
        <p:spPr>
          <a:xfrm>
            <a:off x="0" y="0"/>
            <a:ext cx="8275320" cy="6858000"/>
          </a:xfrm>
          <a:prstGeom prst="rect">
            <a:avLst/>
          </a:prstGeom>
          <a:solidFill>
            <a:srgbClr val="003F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13" name="Title 12">
            <a:extLst>
              <a:ext uri="{FF2B5EF4-FFF2-40B4-BE49-F238E27FC236}">
                <a16:creationId xmlns:a16="http://schemas.microsoft.com/office/drawing/2014/main" id="{66F11083-C72A-4C6F-F30A-598CF03C5552}"/>
              </a:ext>
            </a:extLst>
          </p:cNvPr>
          <p:cNvSpPr>
            <a:spLocks noGrp="1"/>
          </p:cNvSpPr>
          <p:nvPr>
            <p:ph type="title" hasCustomPrompt="1"/>
          </p:nvPr>
        </p:nvSpPr>
        <p:spPr>
          <a:xfrm>
            <a:off x="375290" y="2626467"/>
            <a:ext cx="7524740" cy="1538696"/>
          </a:xfrm>
          <a:ln w="76200">
            <a:noFill/>
          </a:ln>
        </p:spPr>
        <p:txBody>
          <a:bodyPr>
            <a:noAutofit/>
          </a:bodyPr>
          <a:lstStyle>
            <a:lvl1pPr>
              <a:defRPr sz="5400">
                <a:solidFill>
                  <a:schemeClr val="bg1"/>
                </a:solidFill>
                <a:latin typeface="+mj-lt"/>
                <a:ea typeface="Verdana" panose="020B060403050404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nb-NO" noProof="0"/>
              <a:t>Innbyggerundersøkelse om vindkraft</a:t>
            </a:r>
          </a:p>
        </p:txBody>
      </p:sp>
      <p:sp>
        <p:nvSpPr>
          <p:cNvPr id="14" name="Title 12">
            <a:extLst>
              <a:ext uri="{FF2B5EF4-FFF2-40B4-BE49-F238E27FC236}">
                <a16:creationId xmlns:a16="http://schemas.microsoft.com/office/drawing/2014/main" id="{EC38B2E3-D2F5-0F41-226A-66E635C29FB5}"/>
              </a:ext>
            </a:extLst>
          </p:cNvPr>
          <p:cNvSpPr txBox="1">
            <a:spLocks/>
          </p:cNvSpPr>
          <p:nvPr userDrawn="1"/>
        </p:nvSpPr>
        <p:spPr>
          <a:xfrm>
            <a:off x="329547" y="2474380"/>
            <a:ext cx="3610145" cy="6041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spc="-50" baseline="0">
                <a:solidFill>
                  <a:srgbClr val="276F64"/>
                </a:solidFill>
                <a:latin typeface="+mj-lt"/>
                <a:ea typeface="+mj-ea"/>
                <a:cs typeface="+mj-cs"/>
              </a:defRPr>
            </a:lvl1pPr>
          </a:lstStyle>
          <a:p>
            <a:endParaRPr lang="nb-NO" sz="4400">
              <a:solidFill>
                <a:schemeClr val="bg1"/>
              </a:solidFill>
              <a:latin typeface="+mj-lt"/>
              <a:ea typeface="Verdana" panose="020B0604030504040204" pitchFamily="34" charset="0"/>
            </a:endParaRPr>
          </a:p>
        </p:txBody>
      </p:sp>
      <p:pic>
        <p:nvPicPr>
          <p:cNvPr id="17" name="Picture 16" descr="A close-up of a logo&#10;&#10;Description automatically generated">
            <a:extLst>
              <a:ext uri="{FF2B5EF4-FFF2-40B4-BE49-F238E27FC236}">
                <a16:creationId xmlns:a16="http://schemas.microsoft.com/office/drawing/2014/main" id="{DF672FA3-8D64-6AFF-2594-783F102517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27178" y="6165669"/>
            <a:ext cx="1092914" cy="634455"/>
          </a:xfrm>
          <a:prstGeom prst="rect">
            <a:avLst/>
          </a:prstGeom>
        </p:spPr>
      </p:pic>
      <p:sp>
        <p:nvSpPr>
          <p:cNvPr id="3" name="Rectangle 2">
            <a:extLst>
              <a:ext uri="{FF2B5EF4-FFF2-40B4-BE49-F238E27FC236}">
                <a16:creationId xmlns:a16="http://schemas.microsoft.com/office/drawing/2014/main" id="{D07D094A-D3C9-AC70-9C0B-C37A2023893C}"/>
              </a:ext>
            </a:extLst>
          </p:cNvPr>
          <p:cNvSpPr/>
          <p:nvPr userDrawn="1"/>
        </p:nvSpPr>
        <p:spPr>
          <a:xfrm>
            <a:off x="266482" y="2173366"/>
            <a:ext cx="7742356" cy="2511268"/>
          </a:xfrm>
          <a:prstGeom prst="rect">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xtBox 5">
            <a:extLst>
              <a:ext uri="{FF2B5EF4-FFF2-40B4-BE49-F238E27FC236}">
                <a16:creationId xmlns:a16="http://schemas.microsoft.com/office/drawing/2014/main" id="{ADC2FB40-ADD5-F01C-B074-67B1F1166DC9}"/>
              </a:ext>
            </a:extLst>
          </p:cNvPr>
          <p:cNvSpPr txBox="1"/>
          <p:nvPr userDrawn="1"/>
        </p:nvSpPr>
        <p:spPr>
          <a:xfrm>
            <a:off x="8540874" y="1325578"/>
            <a:ext cx="3384644" cy="1015663"/>
          </a:xfrm>
          <a:prstGeom prst="rect">
            <a:avLst/>
          </a:prstGeom>
          <a:noFill/>
        </p:spPr>
        <p:txBody>
          <a:bodyPr wrap="square" rtlCol="0">
            <a:spAutoFit/>
          </a:bodyPr>
          <a:lstStyle/>
          <a:p>
            <a:r>
              <a:rPr lang="nb-NO" sz="2000"/>
              <a:t>Holdninger til vindkraftprosjekter i Heim kommune</a:t>
            </a:r>
          </a:p>
        </p:txBody>
      </p:sp>
      <p:pic>
        <p:nvPicPr>
          <p:cNvPr id="8" name="Picture 7" descr="A black text on a white background&#10;&#10;Description automatically generated">
            <a:extLst>
              <a:ext uri="{FF2B5EF4-FFF2-40B4-BE49-F238E27FC236}">
                <a16:creationId xmlns:a16="http://schemas.microsoft.com/office/drawing/2014/main" id="{C4755E96-35DA-D336-B5E6-EDFD657F60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41338" y="6165669"/>
            <a:ext cx="1729588" cy="579138"/>
          </a:xfrm>
          <a:prstGeom prst="rect">
            <a:avLst/>
          </a:prstGeom>
        </p:spPr>
      </p:pic>
      <p:pic>
        <p:nvPicPr>
          <p:cNvPr id="4" name="Picture 3" descr="Wind turbines at sunset">
            <a:extLst>
              <a:ext uri="{FF2B5EF4-FFF2-40B4-BE49-F238E27FC236}">
                <a16:creationId xmlns:a16="http://schemas.microsoft.com/office/drawing/2014/main" id="{0CD28593-42B0-2776-D56B-0966D9085BFF}"/>
              </a:ext>
            </a:extLst>
          </p:cNvPr>
          <p:cNvPicPr>
            <a:picLocks noChangeAspect="1"/>
          </p:cNvPicPr>
          <p:nvPr userDrawn="1"/>
        </p:nvPicPr>
        <p:blipFill rotWithShape="1">
          <a:blip r:embed="rId4">
            <a:alphaModFix amt="15000"/>
            <a:extLst>
              <a:ext uri="{28A0092B-C50C-407E-A947-70E740481C1C}">
                <a14:useLocalDpi xmlns:a14="http://schemas.microsoft.com/office/drawing/2010/main" val="0"/>
              </a:ext>
            </a:extLst>
          </a:blip>
          <a:srcRect t="1724" b="13901"/>
          <a:stretch/>
        </p:blipFill>
        <p:spPr>
          <a:xfrm>
            <a:off x="0" y="0"/>
            <a:ext cx="12192000" cy="6858001"/>
          </a:xfrm>
          <a:prstGeom prst="rect">
            <a:avLst/>
          </a:prstGeom>
        </p:spPr>
      </p:pic>
    </p:spTree>
    <p:extLst>
      <p:ext uri="{BB962C8B-B14F-4D97-AF65-F5344CB8AC3E}">
        <p14:creationId xmlns:p14="http://schemas.microsoft.com/office/powerpoint/2010/main" val="846173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6_Forside">
    <p:bg>
      <p:bgPr>
        <a:solidFill>
          <a:schemeClr val="bg1">
            <a:lumMod val="8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DEE502-530A-8085-6DFB-C3B4C323CE07}"/>
              </a:ext>
            </a:extLst>
          </p:cNvPr>
          <p:cNvSpPr/>
          <p:nvPr userDrawn="1"/>
        </p:nvSpPr>
        <p:spPr>
          <a:xfrm>
            <a:off x="5710066" y="0"/>
            <a:ext cx="6481934" cy="6858000"/>
          </a:xfrm>
          <a:prstGeom prst="rect">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pic>
        <p:nvPicPr>
          <p:cNvPr id="3" name="Picture 2" descr="A close-up of a logo&#10;&#10;Description automatically generated">
            <a:extLst>
              <a:ext uri="{FF2B5EF4-FFF2-40B4-BE49-F238E27FC236}">
                <a16:creationId xmlns:a16="http://schemas.microsoft.com/office/drawing/2014/main" id="{F7E041AB-6235-7595-2998-940B3EE236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3235" y="6158099"/>
            <a:ext cx="1025634" cy="595398"/>
          </a:xfrm>
          <a:prstGeom prst="rect">
            <a:avLst/>
          </a:prstGeom>
        </p:spPr>
      </p:pic>
      <p:sp>
        <p:nvSpPr>
          <p:cNvPr id="8" name="Text Placeholder 7">
            <a:extLst>
              <a:ext uri="{FF2B5EF4-FFF2-40B4-BE49-F238E27FC236}">
                <a16:creationId xmlns:a16="http://schemas.microsoft.com/office/drawing/2014/main" id="{9B21230F-3E4A-1FF4-2949-BC5A548F8553}"/>
              </a:ext>
            </a:extLst>
          </p:cNvPr>
          <p:cNvSpPr>
            <a:spLocks noGrp="1"/>
          </p:cNvSpPr>
          <p:nvPr>
            <p:ph type="body" sz="quarter" idx="10" hasCustomPrompt="1"/>
          </p:nvPr>
        </p:nvSpPr>
        <p:spPr>
          <a:xfrm>
            <a:off x="7576457" y="1947178"/>
            <a:ext cx="4423954" cy="1553667"/>
          </a:xfrm>
        </p:spPr>
        <p:txBody>
          <a:bodyPr>
            <a:normAutofit/>
          </a:bodyPr>
          <a:lstStyle>
            <a:lvl1pPr marL="0" indent="0" algn="l">
              <a:buNone/>
              <a:defRPr sz="4800">
                <a:solidFill>
                  <a:schemeClr val="bg1"/>
                </a:solidFill>
              </a:defRPr>
            </a:lvl1pPr>
          </a:lstStyle>
          <a:p>
            <a:pPr lvl="0"/>
            <a:r>
              <a:rPr lang="nb-NO" noProof="0"/>
              <a:t>Om undersøkelsen</a:t>
            </a:r>
          </a:p>
        </p:txBody>
      </p:sp>
      <p:sp>
        <p:nvSpPr>
          <p:cNvPr id="10" name="Oval 9">
            <a:extLst>
              <a:ext uri="{FF2B5EF4-FFF2-40B4-BE49-F238E27FC236}">
                <a16:creationId xmlns:a16="http://schemas.microsoft.com/office/drawing/2014/main" id="{F51C3FB3-5EB0-7379-55B4-1B4BBE0FB50A}"/>
              </a:ext>
            </a:extLst>
          </p:cNvPr>
          <p:cNvSpPr/>
          <p:nvPr userDrawn="1"/>
        </p:nvSpPr>
        <p:spPr>
          <a:xfrm>
            <a:off x="10018929" y="312459"/>
            <a:ext cx="1401203" cy="1322262"/>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17" name="Text Placeholder 16">
            <a:extLst>
              <a:ext uri="{FF2B5EF4-FFF2-40B4-BE49-F238E27FC236}">
                <a16:creationId xmlns:a16="http://schemas.microsoft.com/office/drawing/2014/main" id="{B8DB9A64-9B8A-8C45-E912-198AFFE60ADF}"/>
              </a:ext>
            </a:extLst>
          </p:cNvPr>
          <p:cNvSpPr>
            <a:spLocks noGrp="1"/>
          </p:cNvSpPr>
          <p:nvPr>
            <p:ph type="body" sz="quarter" idx="11" hasCustomPrompt="1"/>
          </p:nvPr>
        </p:nvSpPr>
        <p:spPr>
          <a:xfrm>
            <a:off x="10149739" y="434177"/>
            <a:ext cx="1151223" cy="960448"/>
          </a:xfrm>
        </p:spPr>
        <p:txBody>
          <a:bodyPr>
            <a:normAutofit/>
          </a:bodyPr>
          <a:lstStyle>
            <a:lvl1pPr marL="0" indent="0" algn="ctr">
              <a:buNone/>
              <a:defRPr sz="6000">
                <a:solidFill>
                  <a:srgbClr val="005A5A"/>
                </a:solidFill>
              </a:defRPr>
            </a:lvl1pPr>
          </a:lstStyle>
          <a:p>
            <a:pPr lvl="0"/>
            <a:r>
              <a:rPr lang="nb-NO"/>
              <a:t>01</a:t>
            </a:r>
            <a:endParaRPr lang="nn-NO"/>
          </a:p>
        </p:txBody>
      </p:sp>
      <p:pic>
        <p:nvPicPr>
          <p:cNvPr id="4" name="Picture 3" descr="Many question marks on black background">
            <a:extLst>
              <a:ext uri="{FF2B5EF4-FFF2-40B4-BE49-F238E27FC236}">
                <a16:creationId xmlns:a16="http://schemas.microsoft.com/office/drawing/2014/main" id="{584A943E-92E3-6FE2-B25A-546CE3772B72}"/>
              </a:ext>
            </a:extLst>
          </p:cNvPr>
          <p:cNvPicPr>
            <a:picLocks noChangeAspect="1"/>
          </p:cNvPicPr>
          <p:nvPr userDrawn="1"/>
        </p:nvPicPr>
        <p:blipFill rotWithShape="1">
          <a:blip r:embed="rId3">
            <a:alphaModFix amt="35000"/>
            <a:extLst>
              <a:ext uri="{28A0092B-C50C-407E-A947-70E740481C1C}">
                <a14:useLocalDpi xmlns:a14="http://schemas.microsoft.com/office/drawing/2010/main" val="0"/>
              </a:ext>
            </a:extLst>
          </a:blip>
          <a:srcRect b="8631"/>
          <a:stretch/>
        </p:blipFill>
        <p:spPr>
          <a:xfrm>
            <a:off x="191589" y="1394625"/>
            <a:ext cx="7069644" cy="3933086"/>
          </a:xfrm>
          <a:prstGeom prst="rect">
            <a:avLst/>
          </a:prstGeom>
          <a:ln w="127000">
            <a:solidFill>
              <a:schemeClr val="bg1"/>
            </a:solidFill>
          </a:ln>
        </p:spPr>
      </p:pic>
    </p:spTree>
    <p:extLst>
      <p:ext uri="{BB962C8B-B14F-4D97-AF65-F5344CB8AC3E}">
        <p14:creationId xmlns:p14="http://schemas.microsoft.com/office/powerpoint/2010/main" val="3559352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5_Forside">
    <p:bg>
      <p:bgPr>
        <a:solidFill>
          <a:schemeClr val="bg1">
            <a:lumMod val="8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DEE502-530A-8085-6DFB-C3B4C323CE07}"/>
              </a:ext>
            </a:extLst>
          </p:cNvPr>
          <p:cNvSpPr/>
          <p:nvPr userDrawn="1"/>
        </p:nvSpPr>
        <p:spPr>
          <a:xfrm>
            <a:off x="5710066" y="0"/>
            <a:ext cx="6481934" cy="6858000"/>
          </a:xfrm>
          <a:prstGeom prst="rect">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nn-NO"/>
          </a:p>
        </p:txBody>
      </p:sp>
      <p:pic>
        <p:nvPicPr>
          <p:cNvPr id="3" name="Picture 2" descr="A close-up of a logo&#10;&#10;Description automatically generated">
            <a:extLst>
              <a:ext uri="{FF2B5EF4-FFF2-40B4-BE49-F238E27FC236}">
                <a16:creationId xmlns:a16="http://schemas.microsoft.com/office/drawing/2014/main" id="{F7E041AB-6235-7595-2998-940B3EE236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3235" y="6158099"/>
            <a:ext cx="1025634" cy="595398"/>
          </a:xfrm>
          <a:prstGeom prst="rect">
            <a:avLst/>
          </a:prstGeom>
        </p:spPr>
      </p:pic>
      <p:pic>
        <p:nvPicPr>
          <p:cNvPr id="9" name="Picture 8" descr="Hand and arrows pointing up">
            <a:extLst>
              <a:ext uri="{FF2B5EF4-FFF2-40B4-BE49-F238E27FC236}">
                <a16:creationId xmlns:a16="http://schemas.microsoft.com/office/drawing/2014/main" id="{F360EE2C-439F-C90B-9008-463AE30547C9}"/>
              </a:ext>
            </a:extLst>
          </p:cNvPr>
          <p:cNvPicPr>
            <a:picLocks noChangeAspect="1"/>
          </p:cNvPicPr>
          <p:nvPr userDrawn="1"/>
        </p:nvPicPr>
        <p:blipFill>
          <a:blip r:embed="rId3">
            <a:alphaModFix amt="35000"/>
            <a:extLst>
              <a:ext uri="{28A0092B-C50C-407E-A947-70E740481C1C}">
                <a14:useLocalDpi xmlns:a14="http://schemas.microsoft.com/office/drawing/2010/main" val="0"/>
              </a:ext>
            </a:extLst>
          </a:blip>
          <a:stretch>
            <a:fillRect/>
          </a:stretch>
        </p:blipFill>
        <p:spPr>
          <a:xfrm>
            <a:off x="192720" y="1420115"/>
            <a:ext cx="7321568" cy="4017769"/>
          </a:xfrm>
          <a:prstGeom prst="rect">
            <a:avLst/>
          </a:prstGeom>
          <a:ln w="127000">
            <a:solidFill>
              <a:schemeClr val="bg1"/>
            </a:solidFill>
          </a:ln>
        </p:spPr>
      </p:pic>
      <p:sp>
        <p:nvSpPr>
          <p:cNvPr id="8" name="Text Placeholder 7">
            <a:extLst>
              <a:ext uri="{FF2B5EF4-FFF2-40B4-BE49-F238E27FC236}">
                <a16:creationId xmlns:a16="http://schemas.microsoft.com/office/drawing/2014/main" id="{9B21230F-3E4A-1FF4-2949-BC5A548F8553}"/>
              </a:ext>
            </a:extLst>
          </p:cNvPr>
          <p:cNvSpPr>
            <a:spLocks noGrp="1"/>
          </p:cNvSpPr>
          <p:nvPr>
            <p:ph type="body" sz="quarter" idx="10" hasCustomPrompt="1"/>
          </p:nvPr>
        </p:nvSpPr>
        <p:spPr>
          <a:xfrm>
            <a:off x="7880946" y="1947179"/>
            <a:ext cx="3783104" cy="1158498"/>
          </a:xfrm>
        </p:spPr>
        <p:txBody>
          <a:bodyPr>
            <a:normAutofit/>
          </a:bodyPr>
          <a:lstStyle>
            <a:lvl1pPr marL="0" indent="0" algn="l">
              <a:buNone/>
              <a:defRPr sz="4800">
                <a:solidFill>
                  <a:schemeClr val="bg1"/>
                </a:solidFill>
              </a:defRPr>
            </a:lvl1pPr>
          </a:lstStyle>
          <a:p>
            <a:pPr lvl="0"/>
            <a:r>
              <a:rPr lang="en-US"/>
              <a:t>Resultat</a:t>
            </a:r>
            <a:endParaRPr lang="nn-NO"/>
          </a:p>
        </p:txBody>
      </p:sp>
      <p:sp>
        <p:nvSpPr>
          <p:cNvPr id="10" name="Oval 9">
            <a:extLst>
              <a:ext uri="{FF2B5EF4-FFF2-40B4-BE49-F238E27FC236}">
                <a16:creationId xmlns:a16="http://schemas.microsoft.com/office/drawing/2014/main" id="{F51C3FB3-5EB0-7379-55B4-1B4BBE0FB50A}"/>
              </a:ext>
            </a:extLst>
          </p:cNvPr>
          <p:cNvSpPr/>
          <p:nvPr userDrawn="1"/>
        </p:nvSpPr>
        <p:spPr>
          <a:xfrm>
            <a:off x="10018929" y="312459"/>
            <a:ext cx="1401203" cy="1322262"/>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17" name="Text Placeholder 16">
            <a:extLst>
              <a:ext uri="{FF2B5EF4-FFF2-40B4-BE49-F238E27FC236}">
                <a16:creationId xmlns:a16="http://schemas.microsoft.com/office/drawing/2014/main" id="{B8DB9A64-9B8A-8C45-E912-198AFFE60ADF}"/>
              </a:ext>
            </a:extLst>
          </p:cNvPr>
          <p:cNvSpPr>
            <a:spLocks noGrp="1"/>
          </p:cNvSpPr>
          <p:nvPr>
            <p:ph type="body" sz="quarter" idx="11" hasCustomPrompt="1"/>
          </p:nvPr>
        </p:nvSpPr>
        <p:spPr>
          <a:xfrm>
            <a:off x="10149739" y="434177"/>
            <a:ext cx="1151223" cy="960448"/>
          </a:xfrm>
        </p:spPr>
        <p:txBody>
          <a:bodyPr>
            <a:normAutofit/>
          </a:bodyPr>
          <a:lstStyle>
            <a:lvl1pPr marL="0" indent="0" algn="ctr">
              <a:buNone/>
              <a:defRPr sz="6000">
                <a:solidFill>
                  <a:srgbClr val="005A5A"/>
                </a:solidFill>
              </a:defRPr>
            </a:lvl1pPr>
          </a:lstStyle>
          <a:p>
            <a:pPr lvl="0"/>
            <a:r>
              <a:rPr lang="nb-NO"/>
              <a:t>02</a:t>
            </a:r>
            <a:endParaRPr lang="nn-NO"/>
          </a:p>
        </p:txBody>
      </p:sp>
    </p:spTree>
    <p:extLst>
      <p:ext uri="{BB962C8B-B14F-4D97-AF65-F5344CB8AC3E}">
        <p14:creationId xmlns:p14="http://schemas.microsoft.com/office/powerpoint/2010/main" val="2669943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8_Forside">
    <p:bg>
      <p:bgPr>
        <a:solidFill>
          <a:schemeClr val="bg1">
            <a:lumMod val="8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DEE502-530A-8085-6DFB-C3B4C323CE07}"/>
              </a:ext>
            </a:extLst>
          </p:cNvPr>
          <p:cNvSpPr/>
          <p:nvPr userDrawn="1"/>
        </p:nvSpPr>
        <p:spPr>
          <a:xfrm>
            <a:off x="5710066" y="0"/>
            <a:ext cx="6481934" cy="6858000"/>
          </a:xfrm>
          <a:prstGeom prst="rect">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nn-NO"/>
          </a:p>
        </p:txBody>
      </p:sp>
      <p:pic>
        <p:nvPicPr>
          <p:cNvPr id="3" name="Picture 2" descr="A close-up of a logo&#10;&#10;Description automatically generated">
            <a:extLst>
              <a:ext uri="{FF2B5EF4-FFF2-40B4-BE49-F238E27FC236}">
                <a16:creationId xmlns:a16="http://schemas.microsoft.com/office/drawing/2014/main" id="{F7E041AB-6235-7595-2998-940B3EE236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3235" y="6158099"/>
            <a:ext cx="1025634" cy="595398"/>
          </a:xfrm>
          <a:prstGeom prst="rect">
            <a:avLst/>
          </a:prstGeom>
        </p:spPr>
      </p:pic>
      <p:sp>
        <p:nvSpPr>
          <p:cNvPr id="8" name="Text Placeholder 7">
            <a:extLst>
              <a:ext uri="{FF2B5EF4-FFF2-40B4-BE49-F238E27FC236}">
                <a16:creationId xmlns:a16="http://schemas.microsoft.com/office/drawing/2014/main" id="{9B21230F-3E4A-1FF4-2949-BC5A548F8553}"/>
              </a:ext>
            </a:extLst>
          </p:cNvPr>
          <p:cNvSpPr>
            <a:spLocks noGrp="1"/>
          </p:cNvSpPr>
          <p:nvPr>
            <p:ph type="body" sz="quarter" idx="10" hasCustomPrompt="1"/>
          </p:nvPr>
        </p:nvSpPr>
        <p:spPr>
          <a:xfrm>
            <a:off x="7880946" y="1947179"/>
            <a:ext cx="3783104" cy="1158498"/>
          </a:xfrm>
        </p:spPr>
        <p:txBody>
          <a:bodyPr>
            <a:normAutofit/>
          </a:bodyPr>
          <a:lstStyle>
            <a:lvl1pPr marL="0" indent="0" algn="l">
              <a:buNone/>
              <a:defRPr sz="4800">
                <a:solidFill>
                  <a:schemeClr val="bg1"/>
                </a:solidFill>
              </a:defRPr>
            </a:lvl1pPr>
          </a:lstStyle>
          <a:p>
            <a:pPr lvl="0"/>
            <a:r>
              <a:rPr lang="en-US"/>
              <a:t>Resultat</a:t>
            </a:r>
            <a:endParaRPr lang="nn-NO"/>
          </a:p>
        </p:txBody>
      </p:sp>
      <p:sp>
        <p:nvSpPr>
          <p:cNvPr id="10" name="Oval 9">
            <a:extLst>
              <a:ext uri="{FF2B5EF4-FFF2-40B4-BE49-F238E27FC236}">
                <a16:creationId xmlns:a16="http://schemas.microsoft.com/office/drawing/2014/main" id="{F51C3FB3-5EB0-7379-55B4-1B4BBE0FB50A}"/>
              </a:ext>
            </a:extLst>
          </p:cNvPr>
          <p:cNvSpPr/>
          <p:nvPr userDrawn="1"/>
        </p:nvSpPr>
        <p:spPr>
          <a:xfrm>
            <a:off x="10018929" y="312459"/>
            <a:ext cx="1401203" cy="1322262"/>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17" name="Text Placeholder 16">
            <a:extLst>
              <a:ext uri="{FF2B5EF4-FFF2-40B4-BE49-F238E27FC236}">
                <a16:creationId xmlns:a16="http://schemas.microsoft.com/office/drawing/2014/main" id="{B8DB9A64-9B8A-8C45-E912-198AFFE60ADF}"/>
              </a:ext>
            </a:extLst>
          </p:cNvPr>
          <p:cNvSpPr>
            <a:spLocks noGrp="1"/>
          </p:cNvSpPr>
          <p:nvPr>
            <p:ph type="body" sz="quarter" idx="11" hasCustomPrompt="1"/>
          </p:nvPr>
        </p:nvSpPr>
        <p:spPr>
          <a:xfrm>
            <a:off x="10149739" y="434177"/>
            <a:ext cx="1151223" cy="960448"/>
          </a:xfrm>
        </p:spPr>
        <p:txBody>
          <a:bodyPr>
            <a:normAutofit/>
          </a:bodyPr>
          <a:lstStyle>
            <a:lvl1pPr marL="0" indent="0" algn="ctr">
              <a:buNone/>
              <a:defRPr sz="6000">
                <a:solidFill>
                  <a:srgbClr val="005A5A"/>
                </a:solidFill>
              </a:defRPr>
            </a:lvl1pPr>
          </a:lstStyle>
          <a:p>
            <a:pPr lvl="0"/>
            <a:r>
              <a:rPr lang="nb-NO"/>
              <a:t>02</a:t>
            </a:r>
            <a:endParaRPr lang="nn-NO"/>
          </a:p>
        </p:txBody>
      </p:sp>
      <p:pic>
        <p:nvPicPr>
          <p:cNvPr id="6" name="Picture 5" descr="Wind turbines in a field">
            <a:extLst>
              <a:ext uri="{FF2B5EF4-FFF2-40B4-BE49-F238E27FC236}">
                <a16:creationId xmlns:a16="http://schemas.microsoft.com/office/drawing/2014/main" id="{E8E922C7-A23B-43B3-A757-B428FB95D67B}"/>
              </a:ext>
            </a:extLst>
          </p:cNvPr>
          <p:cNvPicPr>
            <a:picLocks noChangeAspect="1"/>
          </p:cNvPicPr>
          <p:nvPr userDrawn="1"/>
        </p:nvPicPr>
        <p:blipFill rotWithShape="1">
          <a:blip r:embed="rId3">
            <a:alphaModFix amt="35000"/>
            <a:extLst>
              <a:ext uri="{28A0092B-C50C-407E-A947-70E740481C1C}">
                <a14:useLocalDpi xmlns:a14="http://schemas.microsoft.com/office/drawing/2010/main" val="0"/>
              </a:ext>
            </a:extLst>
          </a:blip>
          <a:srcRect b="15463"/>
          <a:stretch/>
        </p:blipFill>
        <p:spPr>
          <a:xfrm>
            <a:off x="263235" y="1303529"/>
            <a:ext cx="7240884" cy="4080279"/>
          </a:xfrm>
          <a:prstGeom prst="rect">
            <a:avLst/>
          </a:prstGeom>
          <a:ln w="127000">
            <a:solidFill>
              <a:schemeClr val="bg1"/>
            </a:solidFill>
          </a:ln>
        </p:spPr>
      </p:pic>
    </p:spTree>
    <p:extLst>
      <p:ext uri="{BB962C8B-B14F-4D97-AF65-F5344CB8AC3E}">
        <p14:creationId xmlns:p14="http://schemas.microsoft.com/office/powerpoint/2010/main" val="34315780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Forside">
    <p:bg>
      <p:bgPr>
        <a:solidFill>
          <a:schemeClr val="bg1">
            <a:lumMod val="8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DEE502-530A-8085-6DFB-C3B4C323CE07}"/>
              </a:ext>
            </a:extLst>
          </p:cNvPr>
          <p:cNvSpPr/>
          <p:nvPr userDrawn="1"/>
        </p:nvSpPr>
        <p:spPr>
          <a:xfrm>
            <a:off x="5710066" y="0"/>
            <a:ext cx="6481934" cy="6858000"/>
          </a:xfrm>
          <a:prstGeom prst="rect">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nn-NO"/>
          </a:p>
        </p:txBody>
      </p:sp>
      <p:pic>
        <p:nvPicPr>
          <p:cNvPr id="3" name="Picture 2" descr="A close-up of a logo&#10;&#10;Description automatically generated">
            <a:extLst>
              <a:ext uri="{FF2B5EF4-FFF2-40B4-BE49-F238E27FC236}">
                <a16:creationId xmlns:a16="http://schemas.microsoft.com/office/drawing/2014/main" id="{F7E041AB-6235-7595-2998-940B3EE236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3235" y="6158099"/>
            <a:ext cx="1025634" cy="595398"/>
          </a:xfrm>
          <a:prstGeom prst="rect">
            <a:avLst/>
          </a:prstGeom>
        </p:spPr>
      </p:pic>
      <p:sp>
        <p:nvSpPr>
          <p:cNvPr id="8" name="Text Placeholder 7">
            <a:extLst>
              <a:ext uri="{FF2B5EF4-FFF2-40B4-BE49-F238E27FC236}">
                <a16:creationId xmlns:a16="http://schemas.microsoft.com/office/drawing/2014/main" id="{9B21230F-3E4A-1FF4-2949-BC5A548F8553}"/>
              </a:ext>
            </a:extLst>
          </p:cNvPr>
          <p:cNvSpPr>
            <a:spLocks noGrp="1"/>
          </p:cNvSpPr>
          <p:nvPr>
            <p:ph type="body" sz="quarter" idx="10" hasCustomPrompt="1"/>
          </p:nvPr>
        </p:nvSpPr>
        <p:spPr>
          <a:xfrm>
            <a:off x="7880946" y="1947179"/>
            <a:ext cx="3783104" cy="1158498"/>
          </a:xfrm>
        </p:spPr>
        <p:txBody>
          <a:bodyPr>
            <a:normAutofit/>
          </a:bodyPr>
          <a:lstStyle>
            <a:lvl1pPr marL="0" indent="0" algn="l">
              <a:buNone/>
              <a:defRPr sz="4800">
                <a:solidFill>
                  <a:schemeClr val="bg1"/>
                </a:solidFill>
              </a:defRPr>
            </a:lvl1pPr>
          </a:lstStyle>
          <a:p>
            <a:pPr lvl="0"/>
            <a:r>
              <a:rPr lang="en-US"/>
              <a:t>Resultat</a:t>
            </a:r>
            <a:endParaRPr lang="nn-NO"/>
          </a:p>
        </p:txBody>
      </p:sp>
      <p:sp>
        <p:nvSpPr>
          <p:cNvPr id="10" name="Oval 9">
            <a:extLst>
              <a:ext uri="{FF2B5EF4-FFF2-40B4-BE49-F238E27FC236}">
                <a16:creationId xmlns:a16="http://schemas.microsoft.com/office/drawing/2014/main" id="{F51C3FB3-5EB0-7379-55B4-1B4BBE0FB50A}"/>
              </a:ext>
            </a:extLst>
          </p:cNvPr>
          <p:cNvSpPr/>
          <p:nvPr userDrawn="1"/>
        </p:nvSpPr>
        <p:spPr>
          <a:xfrm>
            <a:off x="10018929" y="312459"/>
            <a:ext cx="1401203" cy="1322262"/>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17" name="Text Placeholder 16">
            <a:extLst>
              <a:ext uri="{FF2B5EF4-FFF2-40B4-BE49-F238E27FC236}">
                <a16:creationId xmlns:a16="http://schemas.microsoft.com/office/drawing/2014/main" id="{B8DB9A64-9B8A-8C45-E912-198AFFE60ADF}"/>
              </a:ext>
            </a:extLst>
          </p:cNvPr>
          <p:cNvSpPr>
            <a:spLocks noGrp="1"/>
          </p:cNvSpPr>
          <p:nvPr>
            <p:ph type="body" sz="quarter" idx="11" hasCustomPrompt="1"/>
          </p:nvPr>
        </p:nvSpPr>
        <p:spPr>
          <a:xfrm>
            <a:off x="10149739" y="434177"/>
            <a:ext cx="1151223" cy="960448"/>
          </a:xfrm>
        </p:spPr>
        <p:txBody>
          <a:bodyPr>
            <a:normAutofit/>
          </a:bodyPr>
          <a:lstStyle>
            <a:lvl1pPr marL="0" indent="0" algn="ctr">
              <a:buNone/>
              <a:defRPr sz="6000">
                <a:solidFill>
                  <a:srgbClr val="005A5A"/>
                </a:solidFill>
              </a:defRPr>
            </a:lvl1pPr>
          </a:lstStyle>
          <a:p>
            <a:pPr lvl="0"/>
            <a:r>
              <a:rPr lang="nb-NO"/>
              <a:t>02</a:t>
            </a:r>
            <a:endParaRPr lang="nn-NO"/>
          </a:p>
        </p:txBody>
      </p:sp>
      <p:pic>
        <p:nvPicPr>
          <p:cNvPr id="9" name="Picture 8" descr="Feet touching the pool">
            <a:extLst>
              <a:ext uri="{FF2B5EF4-FFF2-40B4-BE49-F238E27FC236}">
                <a16:creationId xmlns:a16="http://schemas.microsoft.com/office/drawing/2014/main" id="{7F4CC0A5-5440-A9FB-F0AB-F9369FE780A9}"/>
              </a:ext>
            </a:extLst>
          </p:cNvPr>
          <p:cNvPicPr>
            <a:picLocks noChangeAspect="1"/>
          </p:cNvPicPr>
          <p:nvPr userDrawn="1"/>
        </p:nvPicPr>
        <p:blipFill rotWithShape="1">
          <a:blip r:embed="rId3">
            <a:alphaModFix amt="35000"/>
            <a:extLst>
              <a:ext uri="{28A0092B-C50C-407E-A947-70E740481C1C}">
                <a14:useLocalDpi xmlns:a14="http://schemas.microsoft.com/office/drawing/2010/main" val="0"/>
              </a:ext>
            </a:extLst>
          </a:blip>
          <a:srcRect b="14351"/>
          <a:stretch/>
        </p:blipFill>
        <p:spPr>
          <a:xfrm>
            <a:off x="292390" y="1292814"/>
            <a:ext cx="7111552" cy="4060262"/>
          </a:xfrm>
          <a:prstGeom prst="rect">
            <a:avLst/>
          </a:prstGeom>
          <a:ln w="127000">
            <a:solidFill>
              <a:schemeClr val="bg1"/>
            </a:solidFill>
          </a:ln>
        </p:spPr>
      </p:pic>
    </p:spTree>
    <p:extLst>
      <p:ext uri="{BB962C8B-B14F-4D97-AF65-F5344CB8AC3E}">
        <p14:creationId xmlns:p14="http://schemas.microsoft.com/office/powerpoint/2010/main" val="11617960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ste sid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DEE502-530A-8085-6DFB-C3B4C323CE07}"/>
              </a:ext>
            </a:extLst>
          </p:cNvPr>
          <p:cNvSpPr/>
          <p:nvPr userDrawn="1"/>
        </p:nvSpPr>
        <p:spPr>
          <a:xfrm>
            <a:off x="0" y="0"/>
            <a:ext cx="12192000" cy="6858000"/>
          </a:xfrm>
          <a:prstGeom prst="rect">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sz="2400"/>
          </a:p>
        </p:txBody>
      </p:sp>
      <p:sp>
        <p:nvSpPr>
          <p:cNvPr id="6" name="TextBox 5">
            <a:extLst>
              <a:ext uri="{FF2B5EF4-FFF2-40B4-BE49-F238E27FC236}">
                <a16:creationId xmlns:a16="http://schemas.microsoft.com/office/drawing/2014/main" id="{E956875A-0DF7-E920-00BF-34D90AED3A18}"/>
              </a:ext>
            </a:extLst>
          </p:cNvPr>
          <p:cNvSpPr txBox="1"/>
          <p:nvPr userDrawn="1"/>
        </p:nvSpPr>
        <p:spPr>
          <a:xfrm>
            <a:off x="1645920" y="2151727"/>
            <a:ext cx="6914606" cy="2554545"/>
          </a:xfrm>
          <a:prstGeom prst="rect">
            <a:avLst/>
          </a:prstGeom>
          <a:noFill/>
        </p:spPr>
        <p:txBody>
          <a:bodyPr wrap="square" rtlCol="0">
            <a:spAutoFit/>
          </a:bodyPr>
          <a:lstStyle/>
          <a:p>
            <a:pPr lvl="0"/>
            <a:r>
              <a:rPr lang="nb-NO" sz="3200">
                <a:solidFill>
                  <a:schemeClr val="bg1"/>
                </a:solidFill>
              </a:rPr>
              <a:t>Sentio Research</a:t>
            </a:r>
          </a:p>
          <a:p>
            <a:pPr lvl="0"/>
            <a:endParaRPr lang="nb-NO" sz="3200">
              <a:solidFill>
                <a:schemeClr val="bg1"/>
              </a:solidFill>
            </a:endParaRPr>
          </a:p>
          <a:p>
            <a:pPr lvl="0"/>
            <a:r>
              <a:rPr lang="nb-NO" sz="3200">
                <a:solidFill>
                  <a:schemeClr val="bg1"/>
                </a:solidFill>
              </a:rPr>
              <a:t>Verftsgata 4, 7042 Trondheim</a:t>
            </a:r>
          </a:p>
          <a:p>
            <a:pPr lvl="0"/>
            <a:r>
              <a:rPr lang="nb-NO" sz="3200">
                <a:solidFill>
                  <a:schemeClr val="bg1"/>
                </a:solidFill>
              </a:rPr>
              <a:t>90 54 88 92</a:t>
            </a:r>
          </a:p>
          <a:p>
            <a:pPr lvl="0"/>
            <a:r>
              <a:rPr lang="nb-NO" sz="3200">
                <a:solidFill>
                  <a:schemeClr val="bg1"/>
                </a:solidFill>
              </a:rPr>
              <a:t>post@sentio.no</a:t>
            </a:r>
            <a:endParaRPr lang="nn-NO" sz="3200">
              <a:solidFill>
                <a:schemeClr val="bg1"/>
              </a:solidFill>
            </a:endParaRPr>
          </a:p>
        </p:txBody>
      </p:sp>
    </p:spTree>
    <p:extLst>
      <p:ext uri="{BB962C8B-B14F-4D97-AF65-F5344CB8AC3E}">
        <p14:creationId xmlns:p14="http://schemas.microsoft.com/office/powerpoint/2010/main" val="33155879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Mellomsid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DEE502-530A-8085-6DFB-C3B4C323CE07}"/>
              </a:ext>
            </a:extLst>
          </p:cNvPr>
          <p:cNvSpPr/>
          <p:nvPr userDrawn="1"/>
        </p:nvSpPr>
        <p:spPr>
          <a:xfrm>
            <a:off x="0" y="0"/>
            <a:ext cx="12192000" cy="6858000"/>
          </a:xfrm>
          <a:prstGeom prst="rect">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sz="2400"/>
          </a:p>
        </p:txBody>
      </p:sp>
      <p:sp>
        <p:nvSpPr>
          <p:cNvPr id="12" name="Free-form: Shape 11">
            <a:extLst>
              <a:ext uri="{FF2B5EF4-FFF2-40B4-BE49-F238E27FC236}">
                <a16:creationId xmlns:a16="http://schemas.microsoft.com/office/drawing/2014/main" id="{1F04952B-4B9B-29FE-A257-30C54A537E91}"/>
              </a:ext>
            </a:extLst>
          </p:cNvPr>
          <p:cNvSpPr/>
          <p:nvPr userDrawn="1"/>
        </p:nvSpPr>
        <p:spPr>
          <a:xfrm>
            <a:off x="6795246" y="1"/>
            <a:ext cx="5396754" cy="3594847"/>
          </a:xfrm>
          <a:custGeom>
            <a:avLst/>
            <a:gdLst>
              <a:gd name="connsiteX0" fmla="*/ 155604 w 5396754"/>
              <a:gd name="connsiteY0" fmla="*/ 0 h 3594847"/>
              <a:gd name="connsiteX1" fmla="*/ 5396754 w 5396754"/>
              <a:gd name="connsiteY1" fmla="*/ 0 h 3594847"/>
              <a:gd name="connsiteX2" fmla="*/ 5396754 w 5396754"/>
              <a:gd name="connsiteY2" fmla="*/ 2112369 h 3594847"/>
              <a:gd name="connsiteX3" fmla="*/ 5365904 w 5396754"/>
              <a:gd name="connsiteY3" fmla="*/ 2173294 h 3594847"/>
              <a:gd name="connsiteX4" fmla="*/ 2855259 w 5396754"/>
              <a:gd name="connsiteY4" fmla="*/ 3594847 h 3594847"/>
              <a:gd name="connsiteX5" fmla="*/ 0 w 5396754"/>
              <a:gd name="connsiteY5" fmla="*/ 878541 h 3594847"/>
              <a:gd name="connsiteX6" fmla="*/ 128367 w 5396754"/>
              <a:gd name="connsiteY6" fmla="*/ 70795 h 359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6754" h="3594847">
                <a:moveTo>
                  <a:pt x="155604" y="0"/>
                </a:moveTo>
                <a:lnTo>
                  <a:pt x="5396754" y="0"/>
                </a:lnTo>
                <a:lnTo>
                  <a:pt x="5396754" y="2112369"/>
                </a:lnTo>
                <a:lnTo>
                  <a:pt x="5365904" y="2173294"/>
                </a:lnTo>
                <a:cubicBezTo>
                  <a:pt x="4882396" y="3020035"/>
                  <a:pt x="3939389" y="3594847"/>
                  <a:pt x="2855259" y="3594847"/>
                </a:cubicBezTo>
                <a:cubicBezTo>
                  <a:pt x="1278343" y="3594847"/>
                  <a:pt x="0" y="2378715"/>
                  <a:pt x="0" y="878541"/>
                </a:cubicBezTo>
                <a:cubicBezTo>
                  <a:pt x="0" y="597258"/>
                  <a:pt x="44942" y="325962"/>
                  <a:pt x="128367" y="70795"/>
                </a:cubicBezTo>
                <a:close/>
              </a:path>
            </a:pathLst>
          </a:custGeom>
          <a:solidFill>
            <a:srgbClr val="00FCF6">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9" name="Free-form: Shape 8">
            <a:extLst>
              <a:ext uri="{FF2B5EF4-FFF2-40B4-BE49-F238E27FC236}">
                <a16:creationId xmlns:a16="http://schemas.microsoft.com/office/drawing/2014/main" id="{1E5351A5-CABE-EC47-91B7-DA171C5D5915}"/>
              </a:ext>
            </a:extLst>
          </p:cNvPr>
          <p:cNvSpPr/>
          <p:nvPr userDrawn="1"/>
        </p:nvSpPr>
        <p:spPr>
          <a:xfrm>
            <a:off x="7646893" y="1062318"/>
            <a:ext cx="5710518" cy="5432612"/>
          </a:xfrm>
          <a:custGeom>
            <a:avLst/>
            <a:gdLst>
              <a:gd name="connsiteX0" fmla="*/ 5710517 w 5710518"/>
              <a:gd name="connsiteY0" fmla="*/ 2716287 h 5432612"/>
              <a:gd name="connsiteX1" fmla="*/ 5710518 w 5710518"/>
              <a:gd name="connsiteY1" fmla="*/ 2716306 h 5432612"/>
              <a:gd name="connsiteX2" fmla="*/ 5710517 w 5710518"/>
              <a:gd name="connsiteY2" fmla="*/ 2716325 h 5432612"/>
              <a:gd name="connsiteX3" fmla="*/ 2855259 w 5710518"/>
              <a:gd name="connsiteY3" fmla="*/ 0 h 5432612"/>
              <a:gd name="connsiteX4" fmla="*/ 4451661 w 5710518"/>
              <a:gd name="connsiteY4" fmla="*/ 463903 h 5432612"/>
              <a:gd name="connsiteX5" fmla="*/ 4545106 w 5710518"/>
              <a:gd name="connsiteY5" fmla="*/ 530379 h 5432612"/>
              <a:gd name="connsiteX6" fmla="*/ 4545106 w 5710518"/>
              <a:gd name="connsiteY6" fmla="*/ 4902234 h 5432612"/>
              <a:gd name="connsiteX7" fmla="*/ 4451661 w 5710518"/>
              <a:gd name="connsiteY7" fmla="*/ 4968710 h 5432612"/>
              <a:gd name="connsiteX8" fmla="*/ 2855259 w 5710518"/>
              <a:gd name="connsiteY8" fmla="*/ 5432612 h 5432612"/>
              <a:gd name="connsiteX9" fmla="*/ 0 w 5710518"/>
              <a:gd name="connsiteY9" fmla="*/ 2716306 h 5432612"/>
              <a:gd name="connsiteX10" fmla="*/ 2855259 w 5710518"/>
              <a:gd name="connsiteY10" fmla="*/ 0 h 543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10518" h="5432612">
                <a:moveTo>
                  <a:pt x="5710517" y="2716287"/>
                </a:moveTo>
                <a:lnTo>
                  <a:pt x="5710518" y="2716306"/>
                </a:lnTo>
                <a:lnTo>
                  <a:pt x="5710517" y="2716325"/>
                </a:lnTo>
                <a:close/>
                <a:moveTo>
                  <a:pt x="2855259" y="0"/>
                </a:moveTo>
                <a:cubicBezTo>
                  <a:pt x="3446602" y="0"/>
                  <a:pt x="3995959" y="171019"/>
                  <a:pt x="4451661" y="463903"/>
                </a:cubicBezTo>
                <a:lnTo>
                  <a:pt x="4545106" y="530379"/>
                </a:lnTo>
                <a:lnTo>
                  <a:pt x="4545106" y="4902234"/>
                </a:lnTo>
                <a:lnTo>
                  <a:pt x="4451661" y="4968710"/>
                </a:lnTo>
                <a:cubicBezTo>
                  <a:pt x="3995959" y="5261594"/>
                  <a:pt x="3446602" y="5432612"/>
                  <a:pt x="2855259" y="5432612"/>
                </a:cubicBezTo>
                <a:cubicBezTo>
                  <a:pt x="1278343" y="5432612"/>
                  <a:pt x="0" y="4216480"/>
                  <a:pt x="0" y="2716306"/>
                </a:cubicBezTo>
                <a:cubicBezTo>
                  <a:pt x="0" y="1216132"/>
                  <a:pt x="1278343" y="0"/>
                  <a:pt x="2855259" y="0"/>
                </a:cubicBezTo>
                <a:close/>
              </a:path>
            </a:pathLst>
          </a:custGeom>
          <a:solidFill>
            <a:srgbClr val="00FCF6">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6684451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Innledende sider">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DEE502-530A-8085-6DFB-C3B4C323CE07}"/>
              </a:ext>
            </a:extLst>
          </p:cNvPr>
          <p:cNvSpPr/>
          <p:nvPr userDrawn="1"/>
        </p:nvSpPr>
        <p:spPr>
          <a:xfrm>
            <a:off x="10999113" y="0"/>
            <a:ext cx="1192886" cy="6858000"/>
          </a:xfrm>
          <a:prstGeom prst="rect">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cxnSp>
        <p:nvCxnSpPr>
          <p:cNvPr id="4" name="Straight Connector 3">
            <a:extLst>
              <a:ext uri="{FF2B5EF4-FFF2-40B4-BE49-F238E27FC236}">
                <a16:creationId xmlns:a16="http://schemas.microsoft.com/office/drawing/2014/main" id="{F686095C-1C7E-DA18-C3B0-414FD3DE2289}"/>
              </a:ext>
            </a:extLst>
          </p:cNvPr>
          <p:cNvCxnSpPr>
            <a:cxnSpLocks/>
          </p:cNvCxnSpPr>
          <p:nvPr userDrawn="1"/>
        </p:nvCxnSpPr>
        <p:spPr>
          <a:xfrm>
            <a:off x="0" y="509902"/>
            <a:ext cx="10999113" cy="0"/>
          </a:xfrm>
          <a:prstGeom prst="line">
            <a:avLst/>
          </a:prstGeom>
          <a:ln>
            <a:solidFill>
              <a:srgbClr val="005A5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09EA24A3-B901-8EDF-5CAB-90AEE832392E}"/>
              </a:ext>
            </a:extLst>
          </p:cNvPr>
          <p:cNvSpPr>
            <a:spLocks noGrp="1"/>
          </p:cNvSpPr>
          <p:nvPr>
            <p:ph type="title"/>
          </p:nvPr>
        </p:nvSpPr>
        <p:spPr>
          <a:xfrm>
            <a:off x="2270058" y="74429"/>
            <a:ext cx="7651883" cy="435473"/>
          </a:xfrm>
        </p:spPr>
        <p:txBody>
          <a:bodyPr>
            <a:noAutofit/>
          </a:bodyPr>
          <a:lstStyle>
            <a:lvl1pPr algn="ctr">
              <a:defRPr sz="2800">
                <a:solidFill>
                  <a:srgbClr val="005A5A"/>
                </a:solidFill>
              </a:defRPr>
            </a:lvl1pPr>
          </a:lstStyle>
          <a:p>
            <a:r>
              <a:rPr lang="en-US"/>
              <a:t>Click to edit Master title style</a:t>
            </a:r>
            <a:endParaRPr lang="nn-NO"/>
          </a:p>
        </p:txBody>
      </p:sp>
      <p:sp>
        <p:nvSpPr>
          <p:cNvPr id="3" name="Oval 2">
            <a:extLst>
              <a:ext uri="{FF2B5EF4-FFF2-40B4-BE49-F238E27FC236}">
                <a16:creationId xmlns:a16="http://schemas.microsoft.com/office/drawing/2014/main" id="{035FC5D5-5BB4-1411-62FA-5DEBA1A45220}"/>
              </a:ext>
            </a:extLst>
          </p:cNvPr>
          <p:cNvSpPr>
            <a:spLocks/>
          </p:cNvSpPr>
          <p:nvPr userDrawn="1"/>
        </p:nvSpPr>
        <p:spPr>
          <a:xfrm>
            <a:off x="375292" y="883139"/>
            <a:ext cx="1309719" cy="1279847"/>
          </a:xfrm>
          <a:prstGeom prst="ellipse">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Picture 2">
            <a:extLst>
              <a:ext uri="{FF2B5EF4-FFF2-40B4-BE49-F238E27FC236}">
                <a16:creationId xmlns:a16="http://schemas.microsoft.com/office/drawing/2014/main" id="{476D8E46-CADE-7F7B-D631-F87CCF8203D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2083074" y="689885"/>
            <a:ext cx="2886043" cy="1794256"/>
          </a:xfrm>
          <a:prstGeom prst="rect">
            <a:avLst/>
          </a:prstGeom>
        </p:spPr>
      </p:pic>
      <p:pic>
        <p:nvPicPr>
          <p:cNvPr id="12" name="Picture 11">
            <a:extLst>
              <a:ext uri="{FF2B5EF4-FFF2-40B4-BE49-F238E27FC236}">
                <a16:creationId xmlns:a16="http://schemas.microsoft.com/office/drawing/2014/main" id="{FD2C2937-13CD-F9A6-8340-348D4168A8D8}"/>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908418" y="2867587"/>
            <a:ext cx="3235353" cy="1798476"/>
          </a:xfrm>
          <a:prstGeom prst="rect">
            <a:avLst/>
          </a:prstGeom>
        </p:spPr>
      </p:pic>
      <p:pic>
        <p:nvPicPr>
          <p:cNvPr id="13" name="Picture 12">
            <a:extLst>
              <a:ext uri="{FF2B5EF4-FFF2-40B4-BE49-F238E27FC236}">
                <a16:creationId xmlns:a16="http://schemas.microsoft.com/office/drawing/2014/main" id="{FDC9C83F-FAA9-6BE4-9437-4AA42472135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2072918" y="4905762"/>
            <a:ext cx="3235353" cy="1798476"/>
          </a:xfrm>
          <a:prstGeom prst="rect">
            <a:avLst/>
          </a:prstGeom>
        </p:spPr>
      </p:pic>
      <p:pic>
        <p:nvPicPr>
          <p:cNvPr id="14" name="Picture 13">
            <a:extLst>
              <a:ext uri="{FF2B5EF4-FFF2-40B4-BE49-F238E27FC236}">
                <a16:creationId xmlns:a16="http://schemas.microsoft.com/office/drawing/2014/main" id="{0E8D0DC6-D696-C97D-6F7D-DC1516407805}"/>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7337643" y="689885"/>
            <a:ext cx="3236336" cy="2017951"/>
          </a:xfrm>
          <a:prstGeom prst="rect">
            <a:avLst/>
          </a:prstGeom>
        </p:spPr>
      </p:pic>
      <p:pic>
        <p:nvPicPr>
          <p:cNvPr id="15" name="Picture 14">
            <a:extLst>
              <a:ext uri="{FF2B5EF4-FFF2-40B4-BE49-F238E27FC236}">
                <a16:creationId xmlns:a16="http://schemas.microsoft.com/office/drawing/2014/main" id="{CE39A13C-2D77-37B2-53BC-A126484A4040}"/>
              </a:ext>
            </a:extLst>
          </p:cNvPr>
          <p:cNvPicPr>
            <a:picLocks noChangeAspect="1"/>
          </p:cNvPicPr>
          <p:nvPr userDrawn="1"/>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7323978" y="2867587"/>
            <a:ext cx="3235353" cy="1798476"/>
          </a:xfrm>
          <a:prstGeom prst="rect">
            <a:avLst/>
          </a:prstGeom>
        </p:spPr>
      </p:pic>
      <p:pic>
        <p:nvPicPr>
          <p:cNvPr id="16" name="Picture 15">
            <a:extLst>
              <a:ext uri="{FF2B5EF4-FFF2-40B4-BE49-F238E27FC236}">
                <a16:creationId xmlns:a16="http://schemas.microsoft.com/office/drawing/2014/main" id="{6BE0DA17-A61E-E28C-10F1-B6089B7CC9D1}"/>
              </a:ext>
            </a:extLst>
          </p:cNvPr>
          <p:cNvPicPr>
            <a:picLocks noChangeAspect="1"/>
          </p:cNvPicPr>
          <p:nvPr userDrawn="1"/>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7326074" y="4849708"/>
            <a:ext cx="3237257" cy="1799534"/>
          </a:xfrm>
          <a:prstGeom prst="rect">
            <a:avLst/>
          </a:prstGeom>
        </p:spPr>
      </p:pic>
      <p:sp>
        <p:nvSpPr>
          <p:cNvPr id="17" name="Oval 16">
            <a:extLst>
              <a:ext uri="{FF2B5EF4-FFF2-40B4-BE49-F238E27FC236}">
                <a16:creationId xmlns:a16="http://schemas.microsoft.com/office/drawing/2014/main" id="{A30A7D77-06AE-AA40-757F-9B381EBB8A79}"/>
              </a:ext>
            </a:extLst>
          </p:cNvPr>
          <p:cNvSpPr>
            <a:spLocks noGrp="1" noRot="1" noMove="1" noResize="1" noEditPoints="1" noAdjustHandles="1" noChangeArrowheads="1" noChangeShapeType="1"/>
          </p:cNvSpPr>
          <p:nvPr userDrawn="1"/>
        </p:nvSpPr>
        <p:spPr>
          <a:xfrm>
            <a:off x="375291" y="2957939"/>
            <a:ext cx="1309719" cy="1279847"/>
          </a:xfrm>
          <a:prstGeom prst="ellipse">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Oval 17">
            <a:extLst>
              <a:ext uri="{FF2B5EF4-FFF2-40B4-BE49-F238E27FC236}">
                <a16:creationId xmlns:a16="http://schemas.microsoft.com/office/drawing/2014/main" id="{79167CA9-68F9-128F-DFEB-463C43E148E9}"/>
              </a:ext>
            </a:extLst>
          </p:cNvPr>
          <p:cNvSpPr>
            <a:spLocks/>
          </p:cNvSpPr>
          <p:nvPr userDrawn="1"/>
        </p:nvSpPr>
        <p:spPr>
          <a:xfrm>
            <a:off x="375291" y="5032739"/>
            <a:ext cx="1309719" cy="1279847"/>
          </a:xfrm>
          <a:prstGeom prst="ellipse">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Oval 18">
            <a:extLst>
              <a:ext uri="{FF2B5EF4-FFF2-40B4-BE49-F238E27FC236}">
                <a16:creationId xmlns:a16="http://schemas.microsoft.com/office/drawing/2014/main" id="{6567D67B-A3F8-04BB-6AD6-6E1D07A439C8}"/>
              </a:ext>
            </a:extLst>
          </p:cNvPr>
          <p:cNvSpPr>
            <a:spLocks noGrp="1" noRot="1" noMove="1" noResize="1" noEditPoints="1" noAdjustHandles="1" noChangeArrowheads="1" noChangeShapeType="1"/>
          </p:cNvSpPr>
          <p:nvPr userDrawn="1"/>
        </p:nvSpPr>
        <p:spPr>
          <a:xfrm>
            <a:off x="5809573" y="883139"/>
            <a:ext cx="1309719" cy="1279847"/>
          </a:xfrm>
          <a:prstGeom prst="ellipse">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Oval 19">
            <a:extLst>
              <a:ext uri="{FF2B5EF4-FFF2-40B4-BE49-F238E27FC236}">
                <a16:creationId xmlns:a16="http://schemas.microsoft.com/office/drawing/2014/main" id="{3A48E27D-2C37-D5A1-D78E-E4B725CB5DEC}"/>
              </a:ext>
            </a:extLst>
          </p:cNvPr>
          <p:cNvSpPr>
            <a:spLocks noGrp="1" noRot="1" noMove="1" noResize="1" noEditPoints="1" noAdjustHandles="1" noChangeArrowheads="1" noChangeShapeType="1"/>
          </p:cNvSpPr>
          <p:nvPr userDrawn="1"/>
        </p:nvSpPr>
        <p:spPr>
          <a:xfrm>
            <a:off x="5809573" y="2957939"/>
            <a:ext cx="1309719" cy="1279847"/>
          </a:xfrm>
          <a:prstGeom prst="ellipse">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Oval 20">
            <a:extLst>
              <a:ext uri="{FF2B5EF4-FFF2-40B4-BE49-F238E27FC236}">
                <a16:creationId xmlns:a16="http://schemas.microsoft.com/office/drawing/2014/main" id="{87D5060D-28A9-4C4D-9969-EF4B3B03FB7B}"/>
              </a:ext>
            </a:extLst>
          </p:cNvPr>
          <p:cNvSpPr>
            <a:spLocks noGrp="1" noRot="1" noMove="1" noResize="1" noEditPoints="1" noAdjustHandles="1" noChangeArrowheads="1" noChangeShapeType="1"/>
          </p:cNvSpPr>
          <p:nvPr userDrawn="1"/>
        </p:nvSpPr>
        <p:spPr>
          <a:xfrm>
            <a:off x="5809573" y="5032738"/>
            <a:ext cx="1309719" cy="1279847"/>
          </a:xfrm>
          <a:prstGeom prst="ellipse">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2" name="Graphic 21" descr="Gender outline">
            <a:extLst>
              <a:ext uri="{FF2B5EF4-FFF2-40B4-BE49-F238E27FC236}">
                <a16:creationId xmlns:a16="http://schemas.microsoft.com/office/drawing/2014/main" id="{22ECAE71-70C7-B1CF-E1CE-DB70E34BAED2}"/>
              </a:ext>
            </a:extLst>
          </p:cNvPr>
          <p:cNvPicPr>
            <a:picLocks noChangeAspect="1"/>
          </p:cNvPicPr>
          <p:nvPr userDrawn="1"/>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72950" y="1019805"/>
            <a:ext cx="914400" cy="914400"/>
          </a:xfrm>
          <a:prstGeom prst="rect">
            <a:avLst/>
          </a:prstGeom>
        </p:spPr>
      </p:pic>
      <p:pic>
        <p:nvPicPr>
          <p:cNvPr id="23" name="Graphic 22" descr="Briefcase outline">
            <a:extLst>
              <a:ext uri="{FF2B5EF4-FFF2-40B4-BE49-F238E27FC236}">
                <a16:creationId xmlns:a16="http://schemas.microsoft.com/office/drawing/2014/main" id="{5F914C21-36FA-2395-EF2C-9E85F56A9C13}"/>
              </a:ext>
            </a:extLst>
          </p:cNvPr>
          <p:cNvPicPr>
            <a:picLocks noChangeAspect="1"/>
          </p:cNvPicPr>
          <p:nvPr userDrawn="1"/>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977092" y="3114584"/>
            <a:ext cx="914400" cy="914400"/>
          </a:xfrm>
          <a:prstGeom prst="rect">
            <a:avLst/>
          </a:prstGeom>
        </p:spPr>
      </p:pic>
      <p:pic>
        <p:nvPicPr>
          <p:cNvPr id="24" name="Graphic 23" descr="Marker outline">
            <a:extLst>
              <a:ext uri="{FF2B5EF4-FFF2-40B4-BE49-F238E27FC236}">
                <a16:creationId xmlns:a16="http://schemas.microsoft.com/office/drawing/2014/main" id="{7FF9A507-37A9-25F4-5580-DE7C1A4FF7F2}"/>
              </a:ext>
            </a:extLst>
          </p:cNvPr>
          <p:cNvPicPr>
            <a:picLocks noChangeAspect="1"/>
          </p:cNvPicPr>
          <p:nvPr userDrawn="1"/>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576817" y="5143325"/>
            <a:ext cx="914400" cy="914400"/>
          </a:xfrm>
          <a:prstGeom prst="rect">
            <a:avLst/>
          </a:prstGeom>
        </p:spPr>
      </p:pic>
      <p:pic>
        <p:nvPicPr>
          <p:cNvPr id="26" name="Graphic 25" descr="Swimming outline">
            <a:extLst>
              <a:ext uri="{FF2B5EF4-FFF2-40B4-BE49-F238E27FC236}">
                <a16:creationId xmlns:a16="http://schemas.microsoft.com/office/drawing/2014/main" id="{7771FA35-134B-2E17-3C0D-01CC02578BEA}"/>
              </a:ext>
            </a:extLst>
          </p:cNvPr>
          <p:cNvPicPr>
            <a:picLocks noChangeAspect="1"/>
          </p:cNvPicPr>
          <p:nvPr userDrawn="1"/>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5977092" y="5166077"/>
            <a:ext cx="914400" cy="914400"/>
          </a:xfrm>
          <a:prstGeom prst="rect">
            <a:avLst/>
          </a:prstGeom>
        </p:spPr>
      </p:pic>
      <p:pic>
        <p:nvPicPr>
          <p:cNvPr id="28" name="Graphic 27" descr="Woman with kid outline">
            <a:extLst>
              <a:ext uri="{FF2B5EF4-FFF2-40B4-BE49-F238E27FC236}">
                <a16:creationId xmlns:a16="http://schemas.microsoft.com/office/drawing/2014/main" id="{599693FC-ACE6-D419-DFA6-1195A513D66F}"/>
              </a:ext>
            </a:extLst>
          </p:cNvPr>
          <p:cNvPicPr>
            <a:picLocks noChangeAspect="1"/>
          </p:cNvPicPr>
          <p:nvPr userDrawn="1"/>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451480" y="3211200"/>
            <a:ext cx="733669" cy="733669"/>
          </a:xfrm>
          <a:prstGeom prst="rect">
            <a:avLst/>
          </a:prstGeom>
        </p:spPr>
      </p:pic>
      <p:pic>
        <p:nvPicPr>
          <p:cNvPr id="30" name="Graphic 29" descr="Children outline">
            <a:extLst>
              <a:ext uri="{FF2B5EF4-FFF2-40B4-BE49-F238E27FC236}">
                <a16:creationId xmlns:a16="http://schemas.microsoft.com/office/drawing/2014/main" id="{362E143C-6B09-FDC0-08D2-E6A4876F5962}"/>
              </a:ext>
            </a:extLst>
          </p:cNvPr>
          <p:cNvPicPr>
            <a:picLocks noChangeAspect="1"/>
          </p:cNvPicPr>
          <p:nvPr userDrawn="1"/>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6027736" y="1020040"/>
            <a:ext cx="914400" cy="914400"/>
          </a:xfrm>
          <a:prstGeom prst="rect">
            <a:avLst/>
          </a:prstGeom>
        </p:spPr>
      </p:pic>
      <p:pic>
        <p:nvPicPr>
          <p:cNvPr id="32" name="Graphic 31" descr="Man with cane outline">
            <a:extLst>
              <a:ext uri="{FF2B5EF4-FFF2-40B4-BE49-F238E27FC236}">
                <a16:creationId xmlns:a16="http://schemas.microsoft.com/office/drawing/2014/main" id="{6630E831-DA52-6E4B-2883-6E73DD44E842}"/>
              </a:ext>
            </a:extLst>
          </p:cNvPr>
          <p:cNvPicPr>
            <a:picLocks noChangeAspect="1"/>
          </p:cNvPicPr>
          <p:nvPr userDrawn="1"/>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898529" y="3211200"/>
            <a:ext cx="721168" cy="721168"/>
          </a:xfrm>
          <a:prstGeom prst="rect">
            <a:avLst/>
          </a:prstGeom>
        </p:spPr>
      </p:pic>
    </p:spTree>
    <p:extLst>
      <p:ext uri="{BB962C8B-B14F-4D97-AF65-F5344CB8AC3E}">
        <p14:creationId xmlns:p14="http://schemas.microsoft.com/office/powerpoint/2010/main" val="6178617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Innledende sider">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DEE502-530A-8085-6DFB-C3B4C323CE07}"/>
              </a:ext>
            </a:extLst>
          </p:cNvPr>
          <p:cNvSpPr/>
          <p:nvPr userDrawn="1"/>
        </p:nvSpPr>
        <p:spPr>
          <a:xfrm>
            <a:off x="10999113" y="0"/>
            <a:ext cx="1192886" cy="6858000"/>
          </a:xfrm>
          <a:prstGeom prst="rect">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cxnSp>
        <p:nvCxnSpPr>
          <p:cNvPr id="4" name="Straight Connector 3">
            <a:extLst>
              <a:ext uri="{FF2B5EF4-FFF2-40B4-BE49-F238E27FC236}">
                <a16:creationId xmlns:a16="http://schemas.microsoft.com/office/drawing/2014/main" id="{F686095C-1C7E-DA18-C3B0-414FD3DE2289}"/>
              </a:ext>
            </a:extLst>
          </p:cNvPr>
          <p:cNvCxnSpPr>
            <a:cxnSpLocks/>
          </p:cNvCxnSpPr>
          <p:nvPr userDrawn="1"/>
        </p:nvCxnSpPr>
        <p:spPr>
          <a:xfrm>
            <a:off x="0" y="509902"/>
            <a:ext cx="10999113" cy="0"/>
          </a:xfrm>
          <a:prstGeom prst="line">
            <a:avLst/>
          </a:prstGeom>
          <a:ln>
            <a:solidFill>
              <a:srgbClr val="005A5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09EA24A3-B901-8EDF-5CAB-90AEE832392E}"/>
              </a:ext>
            </a:extLst>
          </p:cNvPr>
          <p:cNvSpPr>
            <a:spLocks noGrp="1"/>
          </p:cNvSpPr>
          <p:nvPr>
            <p:ph type="title"/>
          </p:nvPr>
        </p:nvSpPr>
        <p:spPr>
          <a:xfrm>
            <a:off x="2270058" y="74429"/>
            <a:ext cx="7651883" cy="435473"/>
          </a:xfrm>
        </p:spPr>
        <p:txBody>
          <a:bodyPr>
            <a:noAutofit/>
          </a:bodyPr>
          <a:lstStyle>
            <a:lvl1pPr algn="ctr">
              <a:defRPr sz="2800">
                <a:solidFill>
                  <a:srgbClr val="005A5A"/>
                </a:solidFill>
              </a:defRPr>
            </a:lvl1pPr>
          </a:lstStyle>
          <a:p>
            <a:r>
              <a:rPr lang="en-US"/>
              <a:t>Click to edit Master title style</a:t>
            </a:r>
            <a:endParaRPr lang="nn-NO"/>
          </a:p>
        </p:txBody>
      </p:sp>
      <p:pic>
        <p:nvPicPr>
          <p:cNvPr id="28" name="Graphic 27" descr="Woman with kid outline">
            <a:extLst>
              <a:ext uri="{FF2B5EF4-FFF2-40B4-BE49-F238E27FC236}">
                <a16:creationId xmlns:a16="http://schemas.microsoft.com/office/drawing/2014/main" id="{599693FC-ACE6-D419-DFA6-1195A513D66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1480" y="3211200"/>
            <a:ext cx="733669" cy="733669"/>
          </a:xfrm>
          <a:prstGeom prst="rect">
            <a:avLst/>
          </a:prstGeom>
        </p:spPr>
      </p:pic>
    </p:spTree>
    <p:extLst>
      <p:ext uri="{BB962C8B-B14F-4D97-AF65-F5344CB8AC3E}">
        <p14:creationId xmlns:p14="http://schemas.microsoft.com/office/powerpoint/2010/main" val="25884243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Viktigste punkter">
    <p:bg>
      <p:bgPr>
        <a:solidFill>
          <a:schemeClr val="bg1"/>
        </a:solidFill>
        <a:effectLst/>
      </p:bgPr>
    </p:bg>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4EC1E30F-3BC1-924D-AC0E-917D3F21FC78}"/>
              </a:ext>
            </a:extLst>
          </p:cNvPr>
          <p:cNvSpPr/>
          <p:nvPr userDrawn="1"/>
        </p:nvSpPr>
        <p:spPr>
          <a:xfrm>
            <a:off x="499730" y="785915"/>
            <a:ext cx="9771321" cy="5839959"/>
          </a:xfrm>
          <a:custGeom>
            <a:avLst/>
            <a:gdLst>
              <a:gd name="connsiteX0" fmla="*/ 0 w 9771321"/>
              <a:gd name="connsiteY0" fmla="*/ 489992 h 5839959"/>
              <a:gd name="connsiteX1" fmla="*/ 3646968 w 9771321"/>
              <a:gd name="connsiteY1" fmla="*/ 5838169 h 5839959"/>
              <a:gd name="connsiteX2" fmla="*/ 6368903 w 9771321"/>
              <a:gd name="connsiteY2" fmla="*/ 894 h 5839959"/>
              <a:gd name="connsiteX3" fmla="*/ 9771321 w 9771321"/>
              <a:gd name="connsiteY3" fmla="*/ 5391601 h 5839959"/>
            </a:gdLst>
            <a:ahLst/>
            <a:cxnLst>
              <a:cxn ang="0">
                <a:pos x="connsiteX0" y="connsiteY0"/>
              </a:cxn>
              <a:cxn ang="0">
                <a:pos x="connsiteX1" y="connsiteY1"/>
              </a:cxn>
              <a:cxn ang="0">
                <a:pos x="connsiteX2" y="connsiteY2"/>
              </a:cxn>
              <a:cxn ang="0">
                <a:pos x="connsiteX3" y="connsiteY3"/>
              </a:cxn>
            </a:cxnLst>
            <a:rect l="l" t="t" r="r" b="b"/>
            <a:pathLst>
              <a:path w="9771321" h="5839959">
                <a:moveTo>
                  <a:pt x="0" y="489992"/>
                </a:moveTo>
                <a:cubicBezTo>
                  <a:pt x="1292742" y="3204838"/>
                  <a:pt x="2585484" y="5919685"/>
                  <a:pt x="3646968" y="5838169"/>
                </a:cubicBezTo>
                <a:cubicBezTo>
                  <a:pt x="4708452" y="5756653"/>
                  <a:pt x="5348178" y="75322"/>
                  <a:pt x="6368903" y="894"/>
                </a:cubicBezTo>
                <a:cubicBezTo>
                  <a:pt x="7389628" y="-73534"/>
                  <a:pt x="9248554" y="4519731"/>
                  <a:pt x="9771321" y="5391601"/>
                </a:cubicBezTo>
              </a:path>
            </a:pathLst>
          </a:custGeom>
          <a:noFill/>
          <a:ln>
            <a:solidFill>
              <a:srgbClr val="005A5A">
                <a:alpha val="70000"/>
              </a:srgb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Rectangle 1">
            <a:extLst>
              <a:ext uri="{FF2B5EF4-FFF2-40B4-BE49-F238E27FC236}">
                <a16:creationId xmlns:a16="http://schemas.microsoft.com/office/drawing/2014/main" id="{6FDEE502-530A-8085-6DFB-C3B4C323CE07}"/>
              </a:ext>
            </a:extLst>
          </p:cNvPr>
          <p:cNvSpPr/>
          <p:nvPr userDrawn="1"/>
        </p:nvSpPr>
        <p:spPr>
          <a:xfrm>
            <a:off x="10999113" y="0"/>
            <a:ext cx="1192886" cy="6858000"/>
          </a:xfrm>
          <a:prstGeom prst="rect">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cxnSp>
        <p:nvCxnSpPr>
          <p:cNvPr id="4" name="Straight Connector 3">
            <a:extLst>
              <a:ext uri="{FF2B5EF4-FFF2-40B4-BE49-F238E27FC236}">
                <a16:creationId xmlns:a16="http://schemas.microsoft.com/office/drawing/2014/main" id="{F686095C-1C7E-DA18-C3B0-414FD3DE2289}"/>
              </a:ext>
            </a:extLst>
          </p:cNvPr>
          <p:cNvCxnSpPr>
            <a:cxnSpLocks/>
          </p:cNvCxnSpPr>
          <p:nvPr userDrawn="1"/>
        </p:nvCxnSpPr>
        <p:spPr>
          <a:xfrm>
            <a:off x="0" y="509902"/>
            <a:ext cx="10999113" cy="0"/>
          </a:xfrm>
          <a:prstGeom prst="line">
            <a:avLst/>
          </a:prstGeom>
          <a:ln>
            <a:solidFill>
              <a:srgbClr val="005A5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09EA24A3-B901-8EDF-5CAB-90AEE832392E}"/>
              </a:ext>
            </a:extLst>
          </p:cNvPr>
          <p:cNvSpPr>
            <a:spLocks noGrp="1"/>
          </p:cNvSpPr>
          <p:nvPr>
            <p:ph type="title"/>
          </p:nvPr>
        </p:nvSpPr>
        <p:spPr>
          <a:xfrm>
            <a:off x="2270058" y="30729"/>
            <a:ext cx="7651883" cy="479173"/>
          </a:xfrm>
        </p:spPr>
        <p:txBody>
          <a:bodyPr>
            <a:noAutofit/>
          </a:bodyPr>
          <a:lstStyle>
            <a:lvl1pPr algn="ctr">
              <a:defRPr sz="2800">
                <a:solidFill>
                  <a:srgbClr val="005A5A"/>
                </a:solidFill>
              </a:defRPr>
            </a:lvl1pPr>
          </a:lstStyle>
          <a:p>
            <a:r>
              <a:rPr lang="en-US"/>
              <a:t>Click to edit Master title style</a:t>
            </a:r>
            <a:endParaRPr lang="nn-NO"/>
          </a:p>
        </p:txBody>
      </p:sp>
      <p:sp>
        <p:nvSpPr>
          <p:cNvPr id="12" name="Oval 11">
            <a:extLst>
              <a:ext uri="{FF2B5EF4-FFF2-40B4-BE49-F238E27FC236}">
                <a16:creationId xmlns:a16="http://schemas.microsoft.com/office/drawing/2014/main" id="{15D79618-6811-806F-5CD4-24329CB35BBC}"/>
              </a:ext>
            </a:extLst>
          </p:cNvPr>
          <p:cNvSpPr/>
          <p:nvPr userDrawn="1"/>
        </p:nvSpPr>
        <p:spPr>
          <a:xfrm>
            <a:off x="2418155" y="3429000"/>
            <a:ext cx="3519378" cy="3301640"/>
          </a:xfrm>
          <a:prstGeom prst="ellipse">
            <a:avLst/>
          </a:prstGeom>
          <a:solidFill>
            <a:schemeClr val="bg1">
              <a:lumMod val="8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Oval 12">
            <a:extLst>
              <a:ext uri="{FF2B5EF4-FFF2-40B4-BE49-F238E27FC236}">
                <a16:creationId xmlns:a16="http://schemas.microsoft.com/office/drawing/2014/main" id="{51FFA0FD-CEEF-6359-30CC-ABF7357CBED9}"/>
              </a:ext>
            </a:extLst>
          </p:cNvPr>
          <p:cNvSpPr/>
          <p:nvPr userDrawn="1"/>
        </p:nvSpPr>
        <p:spPr>
          <a:xfrm>
            <a:off x="5181460" y="640266"/>
            <a:ext cx="3519378" cy="3301640"/>
          </a:xfrm>
          <a:prstGeom prst="ellipse">
            <a:avLst/>
          </a:prstGeom>
          <a:solidFill>
            <a:schemeClr val="bg1">
              <a:lumMod val="8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Oval 2">
            <a:extLst>
              <a:ext uri="{FF2B5EF4-FFF2-40B4-BE49-F238E27FC236}">
                <a16:creationId xmlns:a16="http://schemas.microsoft.com/office/drawing/2014/main" id="{FFA41E3F-FAEB-3EF1-59D9-E729FAE5319F}"/>
              </a:ext>
            </a:extLst>
          </p:cNvPr>
          <p:cNvSpPr/>
          <p:nvPr userDrawn="1"/>
        </p:nvSpPr>
        <p:spPr>
          <a:xfrm>
            <a:off x="85060" y="696202"/>
            <a:ext cx="3519378" cy="3301640"/>
          </a:xfrm>
          <a:prstGeom prst="ellipse">
            <a:avLst/>
          </a:prstGeom>
          <a:solidFill>
            <a:schemeClr val="bg1">
              <a:lumMod val="8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Oval 13">
            <a:extLst>
              <a:ext uri="{FF2B5EF4-FFF2-40B4-BE49-F238E27FC236}">
                <a16:creationId xmlns:a16="http://schemas.microsoft.com/office/drawing/2014/main" id="{C1956297-D982-2600-0600-C74A1BC2A557}"/>
              </a:ext>
            </a:extLst>
          </p:cNvPr>
          <p:cNvSpPr/>
          <p:nvPr userDrawn="1"/>
        </p:nvSpPr>
        <p:spPr>
          <a:xfrm>
            <a:off x="7394675" y="3365089"/>
            <a:ext cx="3519378" cy="3301640"/>
          </a:xfrm>
          <a:prstGeom prst="ellipse">
            <a:avLst/>
          </a:prstGeom>
          <a:solidFill>
            <a:schemeClr val="bg1">
              <a:lumMod val="8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xtBox 14">
            <a:extLst>
              <a:ext uri="{FF2B5EF4-FFF2-40B4-BE49-F238E27FC236}">
                <a16:creationId xmlns:a16="http://schemas.microsoft.com/office/drawing/2014/main" id="{9285B2C0-86B0-7A3C-8B00-66458FE89263}"/>
              </a:ext>
            </a:extLst>
          </p:cNvPr>
          <p:cNvSpPr txBox="1"/>
          <p:nvPr userDrawn="1"/>
        </p:nvSpPr>
        <p:spPr>
          <a:xfrm>
            <a:off x="85060" y="1329461"/>
            <a:ext cx="829158" cy="1569660"/>
          </a:xfrm>
          <a:prstGeom prst="rect">
            <a:avLst/>
          </a:prstGeom>
          <a:noFill/>
        </p:spPr>
        <p:txBody>
          <a:bodyPr wrap="square" rtlCol="0">
            <a:spAutoFit/>
          </a:bodyPr>
          <a:lstStyle/>
          <a:p>
            <a:r>
              <a:rPr lang="nb-NO" sz="9600">
                <a:solidFill>
                  <a:srgbClr val="005A5A"/>
                </a:solidFill>
              </a:rPr>
              <a:t>1</a:t>
            </a:r>
          </a:p>
        </p:txBody>
      </p:sp>
      <p:sp>
        <p:nvSpPr>
          <p:cNvPr id="16" name="TextBox 15">
            <a:extLst>
              <a:ext uri="{FF2B5EF4-FFF2-40B4-BE49-F238E27FC236}">
                <a16:creationId xmlns:a16="http://schemas.microsoft.com/office/drawing/2014/main" id="{FAF26EB0-8CF3-AE6A-95AD-07D8B035870A}"/>
              </a:ext>
            </a:extLst>
          </p:cNvPr>
          <p:cNvSpPr txBox="1"/>
          <p:nvPr userDrawn="1"/>
        </p:nvSpPr>
        <p:spPr>
          <a:xfrm>
            <a:off x="2418155" y="4108103"/>
            <a:ext cx="829158" cy="1569660"/>
          </a:xfrm>
          <a:prstGeom prst="rect">
            <a:avLst/>
          </a:prstGeom>
          <a:noFill/>
        </p:spPr>
        <p:txBody>
          <a:bodyPr wrap="square" rtlCol="0">
            <a:spAutoFit/>
          </a:bodyPr>
          <a:lstStyle/>
          <a:p>
            <a:r>
              <a:rPr lang="nb-NO" sz="9600">
                <a:solidFill>
                  <a:srgbClr val="005A5A"/>
                </a:solidFill>
              </a:rPr>
              <a:t>2</a:t>
            </a:r>
          </a:p>
        </p:txBody>
      </p:sp>
      <p:sp>
        <p:nvSpPr>
          <p:cNvPr id="17" name="TextBox 16">
            <a:extLst>
              <a:ext uri="{FF2B5EF4-FFF2-40B4-BE49-F238E27FC236}">
                <a16:creationId xmlns:a16="http://schemas.microsoft.com/office/drawing/2014/main" id="{3EF0B5BF-A86F-C969-14A3-8773EF0D4C16}"/>
              </a:ext>
            </a:extLst>
          </p:cNvPr>
          <p:cNvSpPr txBox="1"/>
          <p:nvPr userDrawn="1"/>
        </p:nvSpPr>
        <p:spPr>
          <a:xfrm>
            <a:off x="5228373" y="1249803"/>
            <a:ext cx="829158" cy="1569660"/>
          </a:xfrm>
          <a:prstGeom prst="rect">
            <a:avLst/>
          </a:prstGeom>
          <a:noFill/>
        </p:spPr>
        <p:txBody>
          <a:bodyPr wrap="square" rtlCol="0">
            <a:spAutoFit/>
          </a:bodyPr>
          <a:lstStyle/>
          <a:p>
            <a:r>
              <a:rPr lang="nb-NO" sz="9600">
                <a:solidFill>
                  <a:srgbClr val="005A5A"/>
                </a:solidFill>
              </a:rPr>
              <a:t>3</a:t>
            </a:r>
          </a:p>
        </p:txBody>
      </p:sp>
      <p:sp>
        <p:nvSpPr>
          <p:cNvPr id="18" name="TextBox 17">
            <a:extLst>
              <a:ext uri="{FF2B5EF4-FFF2-40B4-BE49-F238E27FC236}">
                <a16:creationId xmlns:a16="http://schemas.microsoft.com/office/drawing/2014/main" id="{9E8FF467-6FE3-4F02-8202-B6065732BED9}"/>
              </a:ext>
            </a:extLst>
          </p:cNvPr>
          <p:cNvSpPr txBox="1"/>
          <p:nvPr userDrawn="1"/>
        </p:nvSpPr>
        <p:spPr>
          <a:xfrm>
            <a:off x="7409873" y="3998232"/>
            <a:ext cx="829158" cy="1569660"/>
          </a:xfrm>
          <a:prstGeom prst="rect">
            <a:avLst/>
          </a:prstGeom>
          <a:noFill/>
        </p:spPr>
        <p:txBody>
          <a:bodyPr wrap="square" rtlCol="0">
            <a:spAutoFit/>
          </a:bodyPr>
          <a:lstStyle/>
          <a:p>
            <a:r>
              <a:rPr lang="nb-NO" sz="9600">
                <a:solidFill>
                  <a:srgbClr val="005A5A"/>
                </a:solidFill>
              </a:rPr>
              <a:t>4</a:t>
            </a:r>
          </a:p>
        </p:txBody>
      </p:sp>
    </p:spTree>
    <p:extLst>
      <p:ext uri="{BB962C8B-B14F-4D97-AF65-F5344CB8AC3E}">
        <p14:creationId xmlns:p14="http://schemas.microsoft.com/office/powerpoint/2010/main" val="5927124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Oppsumeringspunkter">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DEE502-530A-8085-6DFB-C3B4C323CE07}"/>
              </a:ext>
            </a:extLst>
          </p:cNvPr>
          <p:cNvSpPr/>
          <p:nvPr userDrawn="1"/>
        </p:nvSpPr>
        <p:spPr>
          <a:xfrm>
            <a:off x="10999113" y="0"/>
            <a:ext cx="1192886" cy="6858000"/>
          </a:xfrm>
          <a:prstGeom prst="rect">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cxnSp>
        <p:nvCxnSpPr>
          <p:cNvPr id="4" name="Straight Connector 3">
            <a:extLst>
              <a:ext uri="{FF2B5EF4-FFF2-40B4-BE49-F238E27FC236}">
                <a16:creationId xmlns:a16="http://schemas.microsoft.com/office/drawing/2014/main" id="{F686095C-1C7E-DA18-C3B0-414FD3DE2289}"/>
              </a:ext>
            </a:extLst>
          </p:cNvPr>
          <p:cNvCxnSpPr>
            <a:cxnSpLocks/>
          </p:cNvCxnSpPr>
          <p:nvPr userDrawn="1"/>
        </p:nvCxnSpPr>
        <p:spPr>
          <a:xfrm>
            <a:off x="0" y="509902"/>
            <a:ext cx="10999113" cy="0"/>
          </a:xfrm>
          <a:prstGeom prst="line">
            <a:avLst/>
          </a:prstGeom>
          <a:ln>
            <a:solidFill>
              <a:srgbClr val="005A5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09EA24A3-B901-8EDF-5CAB-90AEE832392E}"/>
              </a:ext>
            </a:extLst>
          </p:cNvPr>
          <p:cNvSpPr>
            <a:spLocks noGrp="1"/>
          </p:cNvSpPr>
          <p:nvPr>
            <p:ph type="title"/>
          </p:nvPr>
        </p:nvSpPr>
        <p:spPr>
          <a:xfrm>
            <a:off x="2270058" y="30729"/>
            <a:ext cx="7651883" cy="479173"/>
          </a:xfrm>
        </p:spPr>
        <p:txBody>
          <a:bodyPr>
            <a:noAutofit/>
          </a:bodyPr>
          <a:lstStyle>
            <a:lvl1pPr algn="ctr">
              <a:defRPr sz="2800">
                <a:solidFill>
                  <a:srgbClr val="005A5A"/>
                </a:solidFill>
              </a:defRPr>
            </a:lvl1pPr>
          </a:lstStyle>
          <a:p>
            <a:r>
              <a:rPr lang="en-US"/>
              <a:t>Click to edit Master title style</a:t>
            </a:r>
            <a:endParaRPr lang="nn-NO"/>
          </a:p>
        </p:txBody>
      </p:sp>
      <p:sp>
        <p:nvSpPr>
          <p:cNvPr id="5" name="Oval 4">
            <a:extLst>
              <a:ext uri="{FF2B5EF4-FFF2-40B4-BE49-F238E27FC236}">
                <a16:creationId xmlns:a16="http://schemas.microsoft.com/office/drawing/2014/main" id="{266E0CEE-E6C8-E509-B021-65749B4CEA1A}"/>
              </a:ext>
            </a:extLst>
          </p:cNvPr>
          <p:cNvSpPr/>
          <p:nvPr userDrawn="1"/>
        </p:nvSpPr>
        <p:spPr>
          <a:xfrm>
            <a:off x="435935" y="1515135"/>
            <a:ext cx="2009553" cy="1913858"/>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Oval 9">
            <a:extLst>
              <a:ext uri="{FF2B5EF4-FFF2-40B4-BE49-F238E27FC236}">
                <a16:creationId xmlns:a16="http://schemas.microsoft.com/office/drawing/2014/main" id="{3B88D4F0-3D3C-6F78-5FAB-37849BB4E4A7}"/>
              </a:ext>
            </a:extLst>
          </p:cNvPr>
          <p:cNvSpPr/>
          <p:nvPr userDrawn="1"/>
        </p:nvSpPr>
        <p:spPr>
          <a:xfrm>
            <a:off x="8646506" y="1509813"/>
            <a:ext cx="2009553" cy="1913858"/>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Oval 10">
            <a:extLst>
              <a:ext uri="{FF2B5EF4-FFF2-40B4-BE49-F238E27FC236}">
                <a16:creationId xmlns:a16="http://schemas.microsoft.com/office/drawing/2014/main" id="{2C1E0C7B-FD4B-49BA-F9E1-6555FA16DC16}"/>
              </a:ext>
            </a:extLst>
          </p:cNvPr>
          <p:cNvSpPr/>
          <p:nvPr userDrawn="1"/>
        </p:nvSpPr>
        <p:spPr>
          <a:xfrm>
            <a:off x="5909649" y="1509813"/>
            <a:ext cx="2009553" cy="1913858"/>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Oval 18">
            <a:extLst>
              <a:ext uri="{FF2B5EF4-FFF2-40B4-BE49-F238E27FC236}">
                <a16:creationId xmlns:a16="http://schemas.microsoft.com/office/drawing/2014/main" id="{19CBB10D-1BA7-0E87-2309-8F97C2276853}"/>
              </a:ext>
            </a:extLst>
          </p:cNvPr>
          <p:cNvSpPr/>
          <p:nvPr userDrawn="1"/>
        </p:nvSpPr>
        <p:spPr>
          <a:xfrm>
            <a:off x="3172792" y="1509813"/>
            <a:ext cx="2009553" cy="1913858"/>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0" name="Graphic 19" descr="Mountains outline">
            <a:extLst>
              <a:ext uri="{FF2B5EF4-FFF2-40B4-BE49-F238E27FC236}">
                <a16:creationId xmlns:a16="http://schemas.microsoft.com/office/drawing/2014/main" id="{9D5DAF69-F5B2-4783-FDEE-E6A777E7B62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72985" y="1770478"/>
            <a:ext cx="1192886" cy="1192886"/>
          </a:xfrm>
          <a:prstGeom prst="rect">
            <a:avLst/>
          </a:prstGeom>
        </p:spPr>
      </p:pic>
      <p:pic>
        <p:nvPicPr>
          <p:cNvPr id="22" name="Graphic 21" descr="Route (Two Pins With A Path) outline">
            <a:extLst>
              <a:ext uri="{FF2B5EF4-FFF2-40B4-BE49-F238E27FC236}">
                <a16:creationId xmlns:a16="http://schemas.microsoft.com/office/drawing/2014/main" id="{D8EFAA1E-766A-A583-C682-32AE2E0C5D68}"/>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94944" y="1770478"/>
            <a:ext cx="1192886" cy="1192886"/>
          </a:xfrm>
          <a:prstGeom prst="rect">
            <a:avLst/>
          </a:prstGeom>
        </p:spPr>
      </p:pic>
      <p:pic>
        <p:nvPicPr>
          <p:cNvPr id="23" name="Graphic 22" descr="Thumbs up sign outline">
            <a:extLst>
              <a:ext uri="{FF2B5EF4-FFF2-40B4-BE49-F238E27FC236}">
                <a16:creationId xmlns:a16="http://schemas.microsoft.com/office/drawing/2014/main" id="{6ED9ADFB-C86E-E4DA-2132-22D90C16FA22}"/>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95028" y="1770478"/>
            <a:ext cx="1192886" cy="1192886"/>
          </a:xfrm>
          <a:prstGeom prst="rect">
            <a:avLst/>
          </a:prstGeom>
        </p:spPr>
      </p:pic>
      <p:pic>
        <p:nvPicPr>
          <p:cNvPr id="24" name="Graphic 23" descr="Family with two children outline">
            <a:extLst>
              <a:ext uri="{FF2B5EF4-FFF2-40B4-BE49-F238E27FC236}">
                <a16:creationId xmlns:a16="http://schemas.microsoft.com/office/drawing/2014/main" id="{774FF532-1946-E365-B62B-3D7D8A5414E9}"/>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054839" y="1770478"/>
            <a:ext cx="1192886" cy="1192886"/>
          </a:xfrm>
          <a:prstGeom prst="rect">
            <a:avLst/>
          </a:prstGeom>
        </p:spPr>
      </p:pic>
      <p:sp>
        <p:nvSpPr>
          <p:cNvPr id="26" name="Text Placeholder 25">
            <a:extLst>
              <a:ext uri="{FF2B5EF4-FFF2-40B4-BE49-F238E27FC236}">
                <a16:creationId xmlns:a16="http://schemas.microsoft.com/office/drawing/2014/main" id="{FBE2B510-6E9B-8DBD-02A3-2E71AE15B4E7}"/>
              </a:ext>
            </a:extLst>
          </p:cNvPr>
          <p:cNvSpPr>
            <a:spLocks noGrp="1"/>
          </p:cNvSpPr>
          <p:nvPr>
            <p:ph type="body" sz="quarter" idx="10"/>
          </p:nvPr>
        </p:nvSpPr>
        <p:spPr>
          <a:xfrm>
            <a:off x="349480" y="3684336"/>
            <a:ext cx="2083981" cy="2083634"/>
          </a:xfrm>
        </p:spPr>
        <p:txBody>
          <a:bodyPr>
            <a:normAutofit/>
          </a:bodyPr>
          <a:lstStyle>
            <a:lvl1pPr marL="0" indent="0">
              <a:buNone/>
              <a:defRPr sz="1600">
                <a:latin typeface="Calibri" panose="020F0502020204030204" pitchFamily="34" charset="0"/>
                <a:ea typeface="Calibri" panose="020F0502020204030204" pitchFamily="34" charset="0"/>
                <a:cs typeface="Calibri" panose="020F0502020204030204" pitchFamily="34" charset="0"/>
              </a:defRPr>
            </a:lvl1pPr>
          </a:lstStyle>
          <a:p>
            <a:pPr lvl="0"/>
            <a:endParaRPr lang="nb-NO"/>
          </a:p>
        </p:txBody>
      </p:sp>
      <p:sp>
        <p:nvSpPr>
          <p:cNvPr id="27" name="Text Placeholder 25">
            <a:extLst>
              <a:ext uri="{FF2B5EF4-FFF2-40B4-BE49-F238E27FC236}">
                <a16:creationId xmlns:a16="http://schemas.microsoft.com/office/drawing/2014/main" id="{9DB222EF-645C-CF85-2D77-8F55F1023A04}"/>
              </a:ext>
            </a:extLst>
          </p:cNvPr>
          <p:cNvSpPr>
            <a:spLocks noGrp="1"/>
          </p:cNvSpPr>
          <p:nvPr>
            <p:ph type="body" sz="quarter" idx="11"/>
          </p:nvPr>
        </p:nvSpPr>
        <p:spPr>
          <a:xfrm>
            <a:off x="3049396" y="3725631"/>
            <a:ext cx="2083981" cy="2083634"/>
          </a:xfrm>
        </p:spPr>
        <p:txBody>
          <a:bodyPr>
            <a:normAutofit/>
          </a:bodyPr>
          <a:lstStyle>
            <a:lvl1pPr marL="0" indent="0">
              <a:buNone/>
              <a:defRPr sz="1600">
                <a:latin typeface="Calibri" panose="020F0502020204030204" pitchFamily="34" charset="0"/>
                <a:ea typeface="Calibri" panose="020F0502020204030204" pitchFamily="34" charset="0"/>
                <a:cs typeface="Calibri" panose="020F0502020204030204" pitchFamily="34" charset="0"/>
              </a:defRPr>
            </a:lvl1pPr>
          </a:lstStyle>
          <a:p>
            <a:pPr lvl="0"/>
            <a:endParaRPr lang="nb-NO"/>
          </a:p>
        </p:txBody>
      </p:sp>
      <p:sp>
        <p:nvSpPr>
          <p:cNvPr id="28" name="Text Placeholder 25">
            <a:extLst>
              <a:ext uri="{FF2B5EF4-FFF2-40B4-BE49-F238E27FC236}">
                <a16:creationId xmlns:a16="http://schemas.microsoft.com/office/drawing/2014/main" id="{487C20F7-3812-23BB-66DD-86B403BFEDD3}"/>
              </a:ext>
            </a:extLst>
          </p:cNvPr>
          <p:cNvSpPr>
            <a:spLocks noGrp="1"/>
          </p:cNvSpPr>
          <p:nvPr>
            <p:ph type="body" sz="quarter" idx="12"/>
          </p:nvPr>
        </p:nvSpPr>
        <p:spPr>
          <a:xfrm>
            <a:off x="5872434" y="3725631"/>
            <a:ext cx="2083981" cy="2083634"/>
          </a:xfrm>
        </p:spPr>
        <p:txBody>
          <a:bodyPr>
            <a:normAutofit/>
          </a:bodyPr>
          <a:lstStyle>
            <a:lvl1pPr marL="0" indent="0">
              <a:buNone/>
              <a:defRPr sz="1600">
                <a:latin typeface="Calibri" panose="020F0502020204030204" pitchFamily="34" charset="0"/>
                <a:ea typeface="Calibri" panose="020F0502020204030204" pitchFamily="34" charset="0"/>
                <a:cs typeface="Calibri" panose="020F0502020204030204" pitchFamily="34" charset="0"/>
              </a:defRPr>
            </a:lvl1pPr>
          </a:lstStyle>
          <a:p>
            <a:pPr lvl="0"/>
            <a:endParaRPr lang="nb-NO"/>
          </a:p>
        </p:txBody>
      </p:sp>
      <p:sp>
        <p:nvSpPr>
          <p:cNvPr id="29" name="Text Placeholder 25">
            <a:extLst>
              <a:ext uri="{FF2B5EF4-FFF2-40B4-BE49-F238E27FC236}">
                <a16:creationId xmlns:a16="http://schemas.microsoft.com/office/drawing/2014/main" id="{F65E7CD2-40B7-A4C2-1538-25F556C632E7}"/>
              </a:ext>
            </a:extLst>
          </p:cNvPr>
          <p:cNvSpPr>
            <a:spLocks noGrp="1"/>
          </p:cNvSpPr>
          <p:nvPr>
            <p:ph type="body" sz="quarter" idx="13"/>
          </p:nvPr>
        </p:nvSpPr>
        <p:spPr>
          <a:xfrm>
            <a:off x="8609291" y="3725631"/>
            <a:ext cx="2083981" cy="2083634"/>
          </a:xfrm>
        </p:spPr>
        <p:txBody>
          <a:bodyPr>
            <a:normAutofit/>
          </a:bodyPr>
          <a:lstStyle>
            <a:lvl1pPr marL="0" indent="0">
              <a:buNone/>
              <a:defRPr sz="1600">
                <a:latin typeface="Calibri" panose="020F0502020204030204" pitchFamily="34" charset="0"/>
                <a:ea typeface="Calibri" panose="020F0502020204030204" pitchFamily="34" charset="0"/>
                <a:cs typeface="Calibri" panose="020F0502020204030204" pitchFamily="34" charset="0"/>
              </a:defRPr>
            </a:lvl1pPr>
          </a:lstStyle>
          <a:p>
            <a:pPr lvl="0"/>
            <a:endParaRPr lang="nb-NO"/>
          </a:p>
        </p:txBody>
      </p:sp>
    </p:spTree>
    <p:extLst>
      <p:ext uri="{BB962C8B-B14F-4D97-AF65-F5344CB8AC3E}">
        <p14:creationId xmlns:p14="http://schemas.microsoft.com/office/powerpoint/2010/main" val="34707949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Vanlig spørsmål">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DEE502-530A-8085-6DFB-C3B4C323CE07}"/>
              </a:ext>
            </a:extLst>
          </p:cNvPr>
          <p:cNvSpPr/>
          <p:nvPr userDrawn="1"/>
        </p:nvSpPr>
        <p:spPr>
          <a:xfrm>
            <a:off x="7829843" y="0"/>
            <a:ext cx="4362157" cy="6858000"/>
          </a:xfrm>
          <a:prstGeom prst="rect">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cxnSp>
        <p:nvCxnSpPr>
          <p:cNvPr id="4" name="Straight Connector 3">
            <a:extLst>
              <a:ext uri="{FF2B5EF4-FFF2-40B4-BE49-F238E27FC236}">
                <a16:creationId xmlns:a16="http://schemas.microsoft.com/office/drawing/2014/main" id="{F686095C-1C7E-DA18-C3B0-414FD3DE2289}"/>
              </a:ext>
            </a:extLst>
          </p:cNvPr>
          <p:cNvCxnSpPr>
            <a:cxnSpLocks/>
          </p:cNvCxnSpPr>
          <p:nvPr userDrawn="1"/>
        </p:nvCxnSpPr>
        <p:spPr>
          <a:xfrm>
            <a:off x="342900" y="509902"/>
            <a:ext cx="7257871" cy="0"/>
          </a:xfrm>
          <a:prstGeom prst="line">
            <a:avLst/>
          </a:prstGeom>
          <a:ln>
            <a:solidFill>
              <a:srgbClr val="005A5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09EA24A3-B901-8EDF-5CAB-90AEE832392E}"/>
              </a:ext>
            </a:extLst>
          </p:cNvPr>
          <p:cNvSpPr>
            <a:spLocks noGrp="1"/>
          </p:cNvSpPr>
          <p:nvPr>
            <p:ph type="title"/>
          </p:nvPr>
        </p:nvSpPr>
        <p:spPr>
          <a:xfrm>
            <a:off x="254977" y="74428"/>
            <a:ext cx="7345794" cy="453343"/>
          </a:xfrm>
        </p:spPr>
        <p:txBody>
          <a:bodyPr>
            <a:noAutofit/>
          </a:bodyPr>
          <a:lstStyle>
            <a:lvl1pPr algn="l">
              <a:defRPr sz="2800">
                <a:solidFill>
                  <a:srgbClr val="005A5A"/>
                </a:solidFill>
              </a:defRPr>
            </a:lvl1pPr>
          </a:lstStyle>
          <a:p>
            <a:r>
              <a:rPr lang="en-US"/>
              <a:t>Click to edit Master title style</a:t>
            </a:r>
            <a:endParaRPr lang="nn-NO"/>
          </a:p>
        </p:txBody>
      </p:sp>
      <p:pic>
        <p:nvPicPr>
          <p:cNvPr id="6" name="Picture 5" descr="A close-up of a logo&#10;&#10;Description automatically generated">
            <a:extLst>
              <a:ext uri="{FF2B5EF4-FFF2-40B4-BE49-F238E27FC236}">
                <a16:creationId xmlns:a16="http://schemas.microsoft.com/office/drawing/2014/main" id="{28B4D2E1-52DB-5E76-91DD-743C95C031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72857" y="6295545"/>
            <a:ext cx="839333" cy="487247"/>
          </a:xfrm>
          <a:prstGeom prst="rect">
            <a:avLst/>
          </a:prstGeom>
        </p:spPr>
      </p:pic>
      <p:sp>
        <p:nvSpPr>
          <p:cNvPr id="14" name="Text Placeholder 13">
            <a:extLst>
              <a:ext uri="{FF2B5EF4-FFF2-40B4-BE49-F238E27FC236}">
                <a16:creationId xmlns:a16="http://schemas.microsoft.com/office/drawing/2014/main" id="{7B6C9AC9-E982-981F-F6AD-AC6C11E4EE5C}"/>
              </a:ext>
            </a:extLst>
          </p:cNvPr>
          <p:cNvSpPr>
            <a:spLocks noGrp="1"/>
          </p:cNvSpPr>
          <p:nvPr>
            <p:ph type="body" sz="quarter" idx="10"/>
          </p:nvPr>
        </p:nvSpPr>
        <p:spPr>
          <a:xfrm>
            <a:off x="8095872" y="678656"/>
            <a:ext cx="3916318" cy="5500687"/>
          </a:xfrm>
        </p:spPr>
        <p:txBody>
          <a:bodyPr>
            <a:normAutofit/>
          </a:bodyPr>
          <a:lstStyle>
            <a:lvl1pPr>
              <a:defRPr sz="160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a:defRPr sz="1600">
                <a:solidFill>
                  <a:schemeClr val="bg1"/>
                </a:solidFill>
                <a:latin typeface="Calibri" panose="020F0502020204030204" pitchFamily="34" charset="0"/>
                <a:ea typeface="Calibri" panose="020F0502020204030204" pitchFamily="34" charset="0"/>
                <a:cs typeface="Calibri" panose="020F0502020204030204" pitchFamily="34" charset="0"/>
              </a:defRPr>
            </a:lvl2pPr>
            <a:lvl3pPr>
              <a:defRPr sz="1600">
                <a:solidFill>
                  <a:schemeClr val="bg1"/>
                </a:solidFill>
                <a:latin typeface="Calibri" panose="020F0502020204030204" pitchFamily="34" charset="0"/>
                <a:ea typeface="Calibri" panose="020F0502020204030204" pitchFamily="34" charset="0"/>
                <a:cs typeface="Calibri" panose="020F0502020204030204" pitchFamily="34" charset="0"/>
              </a:defRPr>
            </a:lvl3pPr>
            <a:lvl4pPr>
              <a:defRPr sz="1600">
                <a:solidFill>
                  <a:schemeClr val="bg1"/>
                </a:solidFill>
                <a:latin typeface="Calibri" panose="020F0502020204030204" pitchFamily="34" charset="0"/>
                <a:ea typeface="Calibri" panose="020F0502020204030204" pitchFamily="34" charset="0"/>
                <a:cs typeface="Calibri" panose="020F0502020204030204" pitchFamily="34" charset="0"/>
              </a:defRPr>
            </a:lvl4pPr>
            <a:lvl5pPr>
              <a:defRPr sz="1600">
                <a:solidFill>
                  <a:schemeClr val="bg1"/>
                </a:solidFill>
                <a:latin typeface="Calibri" panose="020F0502020204030204" pitchFamily="34" charset="0"/>
                <a:ea typeface="Calibri" panose="020F0502020204030204" pitchFamily="34" charset="0"/>
                <a:cs typeface="Calibri" panose="020F0502020204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12186835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Vanlig spørsmål">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DEE502-530A-8085-6DFB-C3B4C323CE07}"/>
              </a:ext>
            </a:extLst>
          </p:cNvPr>
          <p:cNvSpPr/>
          <p:nvPr userDrawn="1"/>
        </p:nvSpPr>
        <p:spPr>
          <a:xfrm>
            <a:off x="7829843" y="0"/>
            <a:ext cx="4362157" cy="6858000"/>
          </a:xfrm>
          <a:prstGeom prst="rect">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cxnSp>
        <p:nvCxnSpPr>
          <p:cNvPr id="4" name="Straight Connector 3">
            <a:extLst>
              <a:ext uri="{FF2B5EF4-FFF2-40B4-BE49-F238E27FC236}">
                <a16:creationId xmlns:a16="http://schemas.microsoft.com/office/drawing/2014/main" id="{F686095C-1C7E-DA18-C3B0-414FD3DE2289}"/>
              </a:ext>
            </a:extLst>
          </p:cNvPr>
          <p:cNvCxnSpPr>
            <a:cxnSpLocks/>
          </p:cNvCxnSpPr>
          <p:nvPr userDrawn="1"/>
        </p:nvCxnSpPr>
        <p:spPr>
          <a:xfrm>
            <a:off x="342900" y="509902"/>
            <a:ext cx="7257871" cy="0"/>
          </a:xfrm>
          <a:prstGeom prst="line">
            <a:avLst/>
          </a:prstGeom>
          <a:ln>
            <a:solidFill>
              <a:srgbClr val="005A5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09EA24A3-B901-8EDF-5CAB-90AEE832392E}"/>
              </a:ext>
            </a:extLst>
          </p:cNvPr>
          <p:cNvSpPr>
            <a:spLocks noGrp="1"/>
          </p:cNvSpPr>
          <p:nvPr>
            <p:ph type="title"/>
          </p:nvPr>
        </p:nvSpPr>
        <p:spPr>
          <a:xfrm>
            <a:off x="254977" y="74428"/>
            <a:ext cx="7345794" cy="453343"/>
          </a:xfrm>
        </p:spPr>
        <p:txBody>
          <a:bodyPr>
            <a:noAutofit/>
          </a:bodyPr>
          <a:lstStyle>
            <a:lvl1pPr algn="l">
              <a:defRPr sz="2800">
                <a:solidFill>
                  <a:srgbClr val="005A5A"/>
                </a:solidFill>
              </a:defRPr>
            </a:lvl1pPr>
          </a:lstStyle>
          <a:p>
            <a:r>
              <a:rPr lang="en-US"/>
              <a:t>Click to edit Master title style</a:t>
            </a:r>
            <a:endParaRPr lang="nn-NO"/>
          </a:p>
        </p:txBody>
      </p:sp>
      <p:pic>
        <p:nvPicPr>
          <p:cNvPr id="6" name="Picture 5" descr="A close-up of a logo&#10;&#10;Description automatically generated">
            <a:extLst>
              <a:ext uri="{FF2B5EF4-FFF2-40B4-BE49-F238E27FC236}">
                <a16:creationId xmlns:a16="http://schemas.microsoft.com/office/drawing/2014/main" id="{28B4D2E1-52DB-5E76-91DD-743C95C031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72857" y="6295545"/>
            <a:ext cx="839333" cy="487247"/>
          </a:xfrm>
          <a:prstGeom prst="rect">
            <a:avLst/>
          </a:prstGeom>
        </p:spPr>
      </p:pic>
      <p:sp>
        <p:nvSpPr>
          <p:cNvPr id="14" name="Text Placeholder 13">
            <a:extLst>
              <a:ext uri="{FF2B5EF4-FFF2-40B4-BE49-F238E27FC236}">
                <a16:creationId xmlns:a16="http://schemas.microsoft.com/office/drawing/2014/main" id="{7B6C9AC9-E982-981F-F6AD-AC6C11E4EE5C}"/>
              </a:ext>
            </a:extLst>
          </p:cNvPr>
          <p:cNvSpPr>
            <a:spLocks noGrp="1"/>
          </p:cNvSpPr>
          <p:nvPr>
            <p:ph type="body" sz="quarter" idx="10"/>
          </p:nvPr>
        </p:nvSpPr>
        <p:spPr>
          <a:xfrm>
            <a:off x="8095872" y="678656"/>
            <a:ext cx="3916318" cy="5500687"/>
          </a:xfrm>
        </p:spPr>
        <p:txBody>
          <a:bodyPr>
            <a:normAutofit/>
          </a:bodyPr>
          <a:lstStyle>
            <a:lvl1pPr>
              <a:defRPr sz="160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a:defRPr sz="1600">
                <a:solidFill>
                  <a:schemeClr val="bg1"/>
                </a:solidFill>
                <a:latin typeface="Calibri" panose="020F0502020204030204" pitchFamily="34" charset="0"/>
                <a:ea typeface="Calibri" panose="020F0502020204030204" pitchFamily="34" charset="0"/>
                <a:cs typeface="Calibri" panose="020F0502020204030204" pitchFamily="34" charset="0"/>
              </a:defRPr>
            </a:lvl2pPr>
            <a:lvl3pPr>
              <a:defRPr sz="1600">
                <a:solidFill>
                  <a:schemeClr val="bg1"/>
                </a:solidFill>
                <a:latin typeface="Calibri" panose="020F0502020204030204" pitchFamily="34" charset="0"/>
                <a:ea typeface="Calibri" panose="020F0502020204030204" pitchFamily="34" charset="0"/>
                <a:cs typeface="Calibri" panose="020F0502020204030204" pitchFamily="34" charset="0"/>
              </a:defRPr>
            </a:lvl3pPr>
            <a:lvl4pPr>
              <a:defRPr sz="1600">
                <a:solidFill>
                  <a:schemeClr val="bg1"/>
                </a:solidFill>
                <a:latin typeface="Calibri" panose="020F0502020204030204" pitchFamily="34" charset="0"/>
                <a:ea typeface="Calibri" panose="020F0502020204030204" pitchFamily="34" charset="0"/>
                <a:cs typeface="Calibri" panose="020F0502020204030204" pitchFamily="34" charset="0"/>
              </a:defRPr>
            </a:lvl4pPr>
            <a:lvl5pPr>
              <a:defRPr sz="1600">
                <a:solidFill>
                  <a:schemeClr val="bg1"/>
                </a:solidFill>
                <a:latin typeface="Calibri" panose="020F0502020204030204" pitchFamily="34" charset="0"/>
                <a:ea typeface="Calibri" panose="020F0502020204030204" pitchFamily="34" charset="0"/>
                <a:cs typeface="Calibri" panose="020F0502020204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7505990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nittspørsmål">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DEE502-530A-8085-6DFB-C3B4C323CE07}"/>
              </a:ext>
            </a:extLst>
          </p:cNvPr>
          <p:cNvSpPr/>
          <p:nvPr userDrawn="1"/>
        </p:nvSpPr>
        <p:spPr>
          <a:xfrm>
            <a:off x="7829843" y="0"/>
            <a:ext cx="4362157" cy="68580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solidFill>
                <a:srgbClr val="D9D9D9"/>
              </a:solidFill>
            </a:endParaRPr>
          </a:p>
        </p:txBody>
      </p:sp>
      <p:cxnSp>
        <p:nvCxnSpPr>
          <p:cNvPr id="4" name="Straight Connector 3">
            <a:extLst>
              <a:ext uri="{FF2B5EF4-FFF2-40B4-BE49-F238E27FC236}">
                <a16:creationId xmlns:a16="http://schemas.microsoft.com/office/drawing/2014/main" id="{F686095C-1C7E-DA18-C3B0-414FD3DE2289}"/>
              </a:ext>
            </a:extLst>
          </p:cNvPr>
          <p:cNvCxnSpPr>
            <a:cxnSpLocks/>
          </p:cNvCxnSpPr>
          <p:nvPr userDrawn="1"/>
        </p:nvCxnSpPr>
        <p:spPr>
          <a:xfrm>
            <a:off x="342900" y="509902"/>
            <a:ext cx="7257871" cy="0"/>
          </a:xfrm>
          <a:prstGeom prst="line">
            <a:avLst/>
          </a:prstGeom>
          <a:ln>
            <a:solidFill>
              <a:srgbClr val="005A5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09EA24A3-B901-8EDF-5CAB-90AEE832392E}"/>
              </a:ext>
            </a:extLst>
          </p:cNvPr>
          <p:cNvSpPr>
            <a:spLocks noGrp="1"/>
          </p:cNvSpPr>
          <p:nvPr>
            <p:ph type="title"/>
          </p:nvPr>
        </p:nvSpPr>
        <p:spPr>
          <a:xfrm>
            <a:off x="254977" y="95694"/>
            <a:ext cx="7345794" cy="432078"/>
          </a:xfrm>
        </p:spPr>
        <p:txBody>
          <a:bodyPr>
            <a:noAutofit/>
          </a:bodyPr>
          <a:lstStyle>
            <a:lvl1pPr algn="l">
              <a:defRPr sz="2800">
                <a:solidFill>
                  <a:srgbClr val="005A5A"/>
                </a:solidFill>
              </a:defRPr>
            </a:lvl1pPr>
          </a:lstStyle>
          <a:p>
            <a:r>
              <a:rPr lang="en-US"/>
              <a:t>Click to edit Master title style</a:t>
            </a:r>
            <a:endParaRPr lang="nn-NO"/>
          </a:p>
        </p:txBody>
      </p:sp>
      <p:pic>
        <p:nvPicPr>
          <p:cNvPr id="6" name="Picture 5" descr="A close-up of a logo&#10;&#10;Description automatically generated">
            <a:extLst>
              <a:ext uri="{FF2B5EF4-FFF2-40B4-BE49-F238E27FC236}">
                <a16:creationId xmlns:a16="http://schemas.microsoft.com/office/drawing/2014/main" id="{28B4D2E1-52DB-5E76-91DD-743C95C031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72857" y="6295545"/>
            <a:ext cx="839333" cy="487247"/>
          </a:xfrm>
          <a:prstGeom prst="rect">
            <a:avLst/>
          </a:prstGeom>
        </p:spPr>
      </p:pic>
      <p:sp>
        <p:nvSpPr>
          <p:cNvPr id="14" name="Text Placeholder 13">
            <a:extLst>
              <a:ext uri="{FF2B5EF4-FFF2-40B4-BE49-F238E27FC236}">
                <a16:creationId xmlns:a16="http://schemas.microsoft.com/office/drawing/2014/main" id="{7B6C9AC9-E982-981F-F6AD-AC6C11E4EE5C}"/>
              </a:ext>
            </a:extLst>
          </p:cNvPr>
          <p:cNvSpPr>
            <a:spLocks noGrp="1"/>
          </p:cNvSpPr>
          <p:nvPr>
            <p:ph type="body" sz="quarter" idx="10"/>
          </p:nvPr>
        </p:nvSpPr>
        <p:spPr>
          <a:xfrm>
            <a:off x="8095872" y="678656"/>
            <a:ext cx="3916318" cy="5500687"/>
          </a:xfrm>
        </p:spPr>
        <p:txBody>
          <a:bodyPr>
            <a:normAutofit/>
          </a:bodyPr>
          <a:lstStyle>
            <a:lvl1pPr>
              <a:defRPr sz="1600">
                <a:latin typeface="Calibri" panose="020F0502020204030204" pitchFamily="34" charset="0"/>
                <a:ea typeface="Calibri" panose="020F0502020204030204" pitchFamily="34" charset="0"/>
                <a:cs typeface="Calibri" panose="020F0502020204030204" pitchFamily="34" charset="0"/>
              </a:defRPr>
            </a:lvl1pPr>
            <a:lvl2pPr>
              <a:defRPr sz="1600">
                <a:latin typeface="Calibri" panose="020F0502020204030204" pitchFamily="34" charset="0"/>
                <a:ea typeface="Calibri" panose="020F0502020204030204" pitchFamily="34" charset="0"/>
                <a:cs typeface="Calibri" panose="020F0502020204030204" pitchFamily="34" charset="0"/>
              </a:defRPr>
            </a:lvl2pPr>
            <a:lvl3pPr>
              <a:defRPr sz="1600">
                <a:latin typeface="Calibri" panose="020F0502020204030204" pitchFamily="34" charset="0"/>
                <a:ea typeface="Calibri" panose="020F0502020204030204" pitchFamily="34" charset="0"/>
                <a:cs typeface="Calibri" panose="020F0502020204030204" pitchFamily="34" charset="0"/>
              </a:defRPr>
            </a:lvl3pPr>
            <a:lvl4pPr>
              <a:defRPr sz="1600">
                <a:latin typeface="Calibri" panose="020F0502020204030204" pitchFamily="34" charset="0"/>
                <a:ea typeface="Calibri" panose="020F0502020204030204" pitchFamily="34" charset="0"/>
                <a:cs typeface="Calibri" panose="020F0502020204030204" pitchFamily="34" charset="0"/>
              </a:defRPr>
            </a:lvl4pPr>
            <a:lvl5pPr>
              <a:defRPr sz="1600">
                <a:latin typeface="Calibri" panose="020F0502020204030204" pitchFamily="34" charset="0"/>
                <a:ea typeface="Calibri" panose="020F0502020204030204" pitchFamily="34" charset="0"/>
                <a:cs typeface="Calibri" panose="020F0502020204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5" name="Text Placeholder 4">
            <a:extLst>
              <a:ext uri="{FF2B5EF4-FFF2-40B4-BE49-F238E27FC236}">
                <a16:creationId xmlns:a16="http://schemas.microsoft.com/office/drawing/2014/main" id="{D6D577E3-2C7D-99C4-665A-630E41C1A24A}"/>
              </a:ext>
            </a:extLst>
          </p:cNvPr>
          <p:cNvSpPr>
            <a:spLocks noGrp="1"/>
          </p:cNvSpPr>
          <p:nvPr>
            <p:ph type="body" sz="quarter" idx="11" hasCustomPrompt="1"/>
          </p:nvPr>
        </p:nvSpPr>
        <p:spPr>
          <a:xfrm>
            <a:off x="342900" y="6285983"/>
            <a:ext cx="5026025" cy="221733"/>
          </a:xfrm>
        </p:spPr>
        <p:txBody>
          <a:bodyPr>
            <a:normAutofit/>
          </a:bodyPr>
          <a:lstStyle>
            <a:lvl1pPr marL="0" indent="0">
              <a:buNone/>
              <a:defRPr sz="1200">
                <a:latin typeface="Calibri" panose="020F0502020204030204" pitchFamily="34" charset="0"/>
                <a:ea typeface="Calibri" panose="020F0502020204030204" pitchFamily="34" charset="0"/>
                <a:cs typeface="Calibri" panose="020F0502020204030204" pitchFamily="34" charset="0"/>
              </a:defRPr>
            </a:lvl1pPr>
          </a:lstStyle>
          <a:p>
            <a:pPr lvl="0"/>
            <a:r>
              <a:rPr lang="nb-NO" sz="1000">
                <a:latin typeface="Calibri" panose="020F0502020204030204" pitchFamily="34" charset="0"/>
                <a:ea typeface="Calibri" panose="020F0502020204030204" pitchFamily="34" charset="0"/>
                <a:cs typeface="Calibri" panose="020F0502020204030204" pitchFamily="34" charset="0"/>
              </a:rPr>
              <a:t>Standardisert gjennomsnitt der 0=Helt uenig og 100=Helt enig. </a:t>
            </a:r>
            <a:endParaRPr lang="nb-NO"/>
          </a:p>
        </p:txBody>
      </p:sp>
    </p:spTree>
    <p:extLst>
      <p:ext uri="{BB962C8B-B14F-4D97-AF65-F5344CB8AC3E}">
        <p14:creationId xmlns:p14="http://schemas.microsoft.com/office/powerpoint/2010/main" val="29940779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Informasjon om undersøkelsen">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DEE502-530A-8085-6DFB-C3B4C323CE07}"/>
              </a:ext>
            </a:extLst>
          </p:cNvPr>
          <p:cNvSpPr/>
          <p:nvPr userDrawn="1"/>
        </p:nvSpPr>
        <p:spPr>
          <a:xfrm>
            <a:off x="10999113" y="0"/>
            <a:ext cx="1192886" cy="6858000"/>
          </a:xfrm>
          <a:prstGeom prst="rect">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cxnSp>
        <p:nvCxnSpPr>
          <p:cNvPr id="4" name="Straight Connector 3">
            <a:extLst>
              <a:ext uri="{FF2B5EF4-FFF2-40B4-BE49-F238E27FC236}">
                <a16:creationId xmlns:a16="http://schemas.microsoft.com/office/drawing/2014/main" id="{F686095C-1C7E-DA18-C3B0-414FD3DE2289}"/>
              </a:ext>
            </a:extLst>
          </p:cNvPr>
          <p:cNvCxnSpPr>
            <a:cxnSpLocks/>
          </p:cNvCxnSpPr>
          <p:nvPr userDrawn="1"/>
        </p:nvCxnSpPr>
        <p:spPr>
          <a:xfrm>
            <a:off x="0" y="509902"/>
            <a:ext cx="10999113" cy="0"/>
          </a:xfrm>
          <a:prstGeom prst="line">
            <a:avLst/>
          </a:prstGeom>
          <a:ln>
            <a:solidFill>
              <a:srgbClr val="005A5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09EA24A3-B901-8EDF-5CAB-90AEE832392E}"/>
              </a:ext>
            </a:extLst>
          </p:cNvPr>
          <p:cNvSpPr>
            <a:spLocks noGrp="1"/>
          </p:cNvSpPr>
          <p:nvPr>
            <p:ph type="title"/>
          </p:nvPr>
        </p:nvSpPr>
        <p:spPr>
          <a:xfrm>
            <a:off x="2270058" y="74428"/>
            <a:ext cx="7651883" cy="435474"/>
          </a:xfrm>
        </p:spPr>
        <p:txBody>
          <a:bodyPr>
            <a:noAutofit/>
          </a:bodyPr>
          <a:lstStyle>
            <a:lvl1pPr algn="ctr">
              <a:defRPr sz="2800">
                <a:solidFill>
                  <a:srgbClr val="005A5A"/>
                </a:solidFill>
              </a:defRPr>
            </a:lvl1pPr>
          </a:lstStyle>
          <a:p>
            <a:r>
              <a:rPr lang="en-US"/>
              <a:t>Click to edit Master title style</a:t>
            </a:r>
            <a:endParaRPr lang="nn-NO"/>
          </a:p>
        </p:txBody>
      </p:sp>
      <p:grpSp>
        <p:nvGrpSpPr>
          <p:cNvPr id="14" name="Group 13">
            <a:extLst>
              <a:ext uri="{FF2B5EF4-FFF2-40B4-BE49-F238E27FC236}">
                <a16:creationId xmlns:a16="http://schemas.microsoft.com/office/drawing/2014/main" id="{2D88A9C5-58B7-D6A5-12ED-390CADCD71A0}"/>
              </a:ext>
            </a:extLst>
          </p:cNvPr>
          <p:cNvGrpSpPr/>
          <p:nvPr userDrawn="1"/>
        </p:nvGrpSpPr>
        <p:grpSpPr>
          <a:xfrm>
            <a:off x="380344" y="721937"/>
            <a:ext cx="957943" cy="902887"/>
            <a:chOff x="399517" y="1017426"/>
            <a:chExt cx="957943" cy="902887"/>
          </a:xfrm>
        </p:grpSpPr>
        <p:sp>
          <p:nvSpPr>
            <p:cNvPr id="5" name="Oval 4">
              <a:extLst>
                <a:ext uri="{FF2B5EF4-FFF2-40B4-BE49-F238E27FC236}">
                  <a16:creationId xmlns:a16="http://schemas.microsoft.com/office/drawing/2014/main" id="{85A86235-F129-73F0-FE4F-D4F25F515CF8}"/>
                </a:ext>
              </a:extLst>
            </p:cNvPr>
            <p:cNvSpPr>
              <a:spLocks/>
            </p:cNvSpPr>
            <p:nvPr userDrawn="1"/>
          </p:nvSpPr>
          <p:spPr>
            <a:xfrm>
              <a:off x="399517" y="1017426"/>
              <a:ext cx="957943" cy="902887"/>
            </a:xfrm>
            <a:prstGeom prst="ellipse">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pic>
          <p:nvPicPr>
            <p:cNvPr id="10" name="Graphic 9" descr="Question Mark with solid fill">
              <a:extLst>
                <a:ext uri="{FF2B5EF4-FFF2-40B4-BE49-F238E27FC236}">
                  <a16:creationId xmlns:a16="http://schemas.microsoft.com/office/drawing/2014/main" id="{0F658C1D-6043-1937-D249-021D914FCA10}"/>
                </a:ext>
              </a:extLst>
            </p:cNvPr>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0102" y="1136030"/>
              <a:ext cx="636774" cy="665681"/>
            </a:xfrm>
            <a:prstGeom prst="rect">
              <a:avLst/>
            </a:prstGeom>
          </p:spPr>
        </p:pic>
      </p:grpSp>
      <p:grpSp>
        <p:nvGrpSpPr>
          <p:cNvPr id="15" name="Group 14">
            <a:extLst>
              <a:ext uri="{FF2B5EF4-FFF2-40B4-BE49-F238E27FC236}">
                <a16:creationId xmlns:a16="http://schemas.microsoft.com/office/drawing/2014/main" id="{3789D670-749D-8CDD-B7DC-E16C43B968D2}"/>
              </a:ext>
            </a:extLst>
          </p:cNvPr>
          <p:cNvGrpSpPr/>
          <p:nvPr userDrawn="1"/>
        </p:nvGrpSpPr>
        <p:grpSpPr>
          <a:xfrm>
            <a:off x="380345" y="2111219"/>
            <a:ext cx="957943" cy="902887"/>
            <a:chOff x="404946" y="2256335"/>
            <a:chExt cx="957943" cy="902887"/>
          </a:xfrm>
        </p:grpSpPr>
        <p:sp>
          <p:nvSpPr>
            <p:cNvPr id="6" name="Oval 5">
              <a:extLst>
                <a:ext uri="{FF2B5EF4-FFF2-40B4-BE49-F238E27FC236}">
                  <a16:creationId xmlns:a16="http://schemas.microsoft.com/office/drawing/2014/main" id="{6861449B-2C3B-40DA-53C1-142BFE547DAE}"/>
                </a:ext>
              </a:extLst>
            </p:cNvPr>
            <p:cNvSpPr/>
            <p:nvPr userDrawn="1"/>
          </p:nvSpPr>
          <p:spPr>
            <a:xfrm>
              <a:off x="404946" y="2256335"/>
              <a:ext cx="957943" cy="902887"/>
            </a:xfrm>
            <a:prstGeom prst="ellipse">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pic>
          <p:nvPicPr>
            <p:cNvPr id="12" name="Graphic 11" descr="Users with solid fill">
              <a:extLst>
                <a:ext uri="{FF2B5EF4-FFF2-40B4-BE49-F238E27FC236}">
                  <a16:creationId xmlns:a16="http://schemas.microsoft.com/office/drawing/2014/main" id="{1BC360B6-3EC0-814D-CAD3-149218FAAB55}"/>
                </a:ext>
              </a:extLst>
            </p:cNvPr>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0102" y="2356544"/>
              <a:ext cx="636774" cy="669993"/>
            </a:xfrm>
            <a:prstGeom prst="rect">
              <a:avLst/>
            </a:prstGeom>
          </p:spPr>
        </p:pic>
      </p:grpSp>
      <p:grpSp>
        <p:nvGrpSpPr>
          <p:cNvPr id="17" name="Group 16">
            <a:extLst>
              <a:ext uri="{FF2B5EF4-FFF2-40B4-BE49-F238E27FC236}">
                <a16:creationId xmlns:a16="http://schemas.microsoft.com/office/drawing/2014/main" id="{EEBB26BA-4DCC-1788-5870-B1F08ECCCA48}"/>
              </a:ext>
            </a:extLst>
          </p:cNvPr>
          <p:cNvGrpSpPr/>
          <p:nvPr userDrawn="1"/>
        </p:nvGrpSpPr>
        <p:grpSpPr>
          <a:xfrm>
            <a:off x="380346" y="5150021"/>
            <a:ext cx="957943" cy="902887"/>
            <a:chOff x="399517" y="4875851"/>
            <a:chExt cx="957943" cy="902887"/>
          </a:xfrm>
        </p:grpSpPr>
        <p:sp>
          <p:nvSpPr>
            <p:cNvPr id="9" name="Oval 8">
              <a:extLst>
                <a:ext uri="{FF2B5EF4-FFF2-40B4-BE49-F238E27FC236}">
                  <a16:creationId xmlns:a16="http://schemas.microsoft.com/office/drawing/2014/main" id="{73922E3F-5519-6555-564B-C495ABF22FD6}"/>
                </a:ext>
              </a:extLst>
            </p:cNvPr>
            <p:cNvSpPr/>
            <p:nvPr userDrawn="1"/>
          </p:nvSpPr>
          <p:spPr>
            <a:xfrm>
              <a:off x="399517" y="4875851"/>
              <a:ext cx="957943" cy="902887"/>
            </a:xfrm>
            <a:prstGeom prst="ellipse">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pic>
          <p:nvPicPr>
            <p:cNvPr id="13" name="Graphic 12" descr="Research with solid fill">
              <a:extLst>
                <a:ext uri="{FF2B5EF4-FFF2-40B4-BE49-F238E27FC236}">
                  <a16:creationId xmlns:a16="http://schemas.microsoft.com/office/drawing/2014/main" id="{A5DC4BA9-BCCA-720E-1473-BDC20B83964F}"/>
                </a:ext>
              </a:extLst>
            </p:cNvPr>
            <p:cNvPicPr/>
            <p:nvPr userDrawn="1"/>
          </p:nvPicPr>
          <p:blipFill>
            <a:blip r:embed="rId6">
              <a:extLst>
                <a:ext uri="{96DAC541-7B7A-43D3-8B79-37D633B846F1}">
                  <asvg:svgBlip xmlns:asvg="http://schemas.microsoft.com/office/drawing/2016/SVG/main" r:embed="rId7"/>
                </a:ext>
              </a:extLst>
            </a:blip>
            <a:stretch>
              <a:fillRect/>
            </a:stretch>
          </p:blipFill>
          <p:spPr>
            <a:xfrm>
              <a:off x="616803" y="4992297"/>
              <a:ext cx="636774" cy="669993"/>
            </a:xfrm>
            <a:prstGeom prst="rect">
              <a:avLst/>
            </a:prstGeom>
          </p:spPr>
        </p:pic>
      </p:grpSp>
      <p:grpSp>
        <p:nvGrpSpPr>
          <p:cNvPr id="16" name="Group 15">
            <a:extLst>
              <a:ext uri="{FF2B5EF4-FFF2-40B4-BE49-F238E27FC236}">
                <a16:creationId xmlns:a16="http://schemas.microsoft.com/office/drawing/2014/main" id="{D7A6041A-128C-F930-31FD-38160E732BAA}"/>
              </a:ext>
            </a:extLst>
          </p:cNvPr>
          <p:cNvGrpSpPr/>
          <p:nvPr userDrawn="1"/>
        </p:nvGrpSpPr>
        <p:grpSpPr>
          <a:xfrm>
            <a:off x="374919" y="3760739"/>
            <a:ext cx="957943" cy="902887"/>
            <a:chOff x="404946" y="3566093"/>
            <a:chExt cx="957943" cy="902887"/>
          </a:xfrm>
        </p:grpSpPr>
        <p:sp>
          <p:nvSpPr>
            <p:cNvPr id="8" name="Oval 7">
              <a:extLst>
                <a:ext uri="{FF2B5EF4-FFF2-40B4-BE49-F238E27FC236}">
                  <a16:creationId xmlns:a16="http://schemas.microsoft.com/office/drawing/2014/main" id="{EE3CD2FA-7144-6F7A-1A56-2D28FBB10EE8}"/>
                </a:ext>
              </a:extLst>
            </p:cNvPr>
            <p:cNvSpPr/>
            <p:nvPr userDrawn="1"/>
          </p:nvSpPr>
          <p:spPr>
            <a:xfrm>
              <a:off x="404946" y="3566093"/>
              <a:ext cx="957943" cy="902887"/>
            </a:xfrm>
            <a:prstGeom prst="ellipse">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pic>
          <p:nvPicPr>
            <p:cNvPr id="3" name="Graphic 2" descr="Gears with solid fill">
              <a:extLst>
                <a:ext uri="{FF2B5EF4-FFF2-40B4-BE49-F238E27FC236}">
                  <a16:creationId xmlns:a16="http://schemas.microsoft.com/office/drawing/2014/main" id="{459CA266-A303-B86B-A37E-6CE2D559BB33}"/>
                </a:ext>
              </a:extLst>
            </p:cNvPr>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0102" y="3682539"/>
              <a:ext cx="636775" cy="669993"/>
            </a:xfrm>
            <a:prstGeom prst="rect">
              <a:avLst/>
            </a:prstGeom>
          </p:spPr>
        </p:pic>
      </p:grpSp>
      <p:sp>
        <p:nvSpPr>
          <p:cNvPr id="11" name="Content Placeholder 2">
            <a:extLst>
              <a:ext uri="{FF2B5EF4-FFF2-40B4-BE49-F238E27FC236}">
                <a16:creationId xmlns:a16="http://schemas.microsoft.com/office/drawing/2014/main" id="{0CC8C792-7F43-5C37-6456-15AA339415F4}"/>
              </a:ext>
            </a:extLst>
          </p:cNvPr>
          <p:cNvSpPr txBox="1">
            <a:spLocks/>
          </p:cNvSpPr>
          <p:nvPr userDrawn="1"/>
        </p:nvSpPr>
        <p:spPr>
          <a:xfrm>
            <a:off x="1608794" y="584391"/>
            <a:ext cx="9329629" cy="6206381"/>
          </a:xfrm>
          <a:prstGeom prst="rect">
            <a:avLst/>
          </a:prstGeom>
        </p:spPr>
        <p:txBody>
          <a:bodyPr numCol="1" spcCol="1440000">
            <a:normAutofit fontScale="92500" lnSpcReduction="10000"/>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0" indent="0" algn="just">
              <a:lnSpc>
                <a:spcPct val="110000"/>
              </a:lnSpc>
              <a:spcBef>
                <a:spcPts val="0"/>
              </a:spcBef>
              <a:buFont typeface="Arial" pitchFamily="34" charset="0"/>
              <a:buNone/>
            </a:pPr>
            <a:r>
              <a:rPr lang="nb-NO" sz="1400" b="1" cap="all" dirty="0">
                <a:solidFill>
                  <a:srgbClr val="005A5A"/>
                </a:solidFill>
                <a:latin typeface="Aptos" panose="020B0004020202020204" pitchFamily="34" charset="0"/>
                <a:ea typeface="Calibri" panose="020F0502020204030204" pitchFamily="34" charset="0"/>
                <a:cs typeface="Arial" panose="020B0604020202020204" pitchFamily="34" charset="0"/>
              </a:rPr>
              <a:t>Formål</a:t>
            </a:r>
          </a:p>
          <a:p>
            <a:pPr marL="0" indent="0">
              <a:lnSpc>
                <a:spcPct val="110000"/>
              </a:lnSpc>
              <a:spcBef>
                <a:spcPts val="0"/>
              </a:spcBef>
              <a:buFont typeface="Arial" panose="020B0604020202020204" pitchFamily="34" charset="0"/>
              <a:buNone/>
            </a:pPr>
            <a:r>
              <a:rPr lang="nb-NO" sz="1400" dirty="0">
                <a:latin typeface="Aptos" panose="020B0004020202020204" pitchFamily="34" charset="0"/>
                <a:ea typeface="MS Mincho" panose="02020609040205080304" pitchFamily="49" charset="-128"/>
                <a:cs typeface="Arial" panose="020B0604020202020204" pitchFamily="34" charset="0"/>
              </a:rPr>
              <a:t>I denne rapporten presenteres resultatene fra undersøkelsen om vindkraftutbygging i Heim kommune. Formålet med undersøkelsen er å kartlegge innbyggernes og hytteeiernes holdninger til en eventuell vindkraftutbygging i kommunen. Resultatene fra undersøkelsen skal være rådgivende for kommunestyret når beslutningen om tillatelse av utbygging av vindkraft skal tas.</a:t>
            </a:r>
            <a:endParaRPr lang="nb-NO" sz="1400" b="1" cap="all" dirty="0">
              <a:latin typeface="Aptos" panose="020B0004020202020204" pitchFamily="34" charset="0"/>
              <a:ea typeface="Calibri" panose="020F0502020204030204" pitchFamily="34" charset="0"/>
              <a:cs typeface="Arial" panose="020B0604020202020204" pitchFamily="34" charset="0"/>
            </a:endParaRPr>
          </a:p>
          <a:p>
            <a:pPr marL="0" indent="0" algn="just">
              <a:lnSpc>
                <a:spcPct val="110000"/>
              </a:lnSpc>
              <a:spcBef>
                <a:spcPts val="0"/>
              </a:spcBef>
              <a:buFont typeface="Arial" pitchFamily="34" charset="0"/>
              <a:buNone/>
            </a:pPr>
            <a:endParaRPr lang="nb-NO" sz="1400" b="1" cap="all" dirty="0">
              <a:solidFill>
                <a:schemeClr val="accent1">
                  <a:lumMod val="75000"/>
                </a:schemeClr>
              </a:solidFill>
              <a:latin typeface="Aptos" panose="020B0004020202020204" pitchFamily="34" charset="0"/>
              <a:ea typeface="Calibri" panose="020F0502020204030204" pitchFamily="34" charset="0"/>
              <a:cs typeface="Arial" panose="020B0604020202020204" pitchFamily="34" charset="0"/>
            </a:endParaRPr>
          </a:p>
          <a:p>
            <a:pPr marL="0" indent="0" algn="just">
              <a:lnSpc>
                <a:spcPct val="110000"/>
              </a:lnSpc>
              <a:spcBef>
                <a:spcPts val="0"/>
              </a:spcBef>
              <a:buFont typeface="Arial" pitchFamily="34" charset="0"/>
              <a:buNone/>
            </a:pPr>
            <a:r>
              <a:rPr lang="nb-NO" sz="1400" b="1" cap="all" dirty="0">
                <a:solidFill>
                  <a:srgbClr val="005A5A"/>
                </a:solidFill>
                <a:latin typeface="Aptos" panose="020B0004020202020204" pitchFamily="34" charset="0"/>
                <a:ea typeface="Calibri" panose="020F0502020204030204" pitchFamily="34" charset="0"/>
                <a:cs typeface="Arial" panose="020B0604020202020204" pitchFamily="34" charset="0"/>
              </a:rPr>
              <a:t>Utvalg</a:t>
            </a:r>
          </a:p>
          <a:p>
            <a:pPr marL="0" indent="0">
              <a:lnSpc>
                <a:spcPct val="100000"/>
              </a:lnSpc>
              <a:spcBef>
                <a:spcPts val="0"/>
              </a:spcBef>
              <a:buFont typeface="Arial" pitchFamily="34" charset="0"/>
              <a:buNone/>
            </a:pPr>
            <a:r>
              <a:rPr lang="nb-NO" sz="1400" dirty="0">
                <a:latin typeface="Aptos" panose="020B0004020202020204" pitchFamily="34" charset="0"/>
                <a:ea typeface="MS Mincho" panose="02020609040205080304" pitchFamily="49" charset="-128"/>
                <a:cs typeface="Calibri" panose="020F0502020204030204" pitchFamily="34" charset="0"/>
              </a:rPr>
              <a:t>Målgruppene i denne undersøkelsen er personer som er 15 år og eldre med </a:t>
            </a:r>
            <a:r>
              <a:rPr lang="nb-NO" sz="1400" b="1" dirty="0">
                <a:latin typeface="Aptos" panose="020B0004020202020204" pitchFamily="34" charset="0"/>
                <a:ea typeface="MS Mincho" panose="02020609040205080304" pitchFamily="49" charset="-128"/>
                <a:cs typeface="Calibri" panose="020F0502020204030204" pitchFamily="34" charset="0"/>
              </a:rPr>
              <a:t>registrert bostedsadresse </a:t>
            </a:r>
            <a:r>
              <a:rPr lang="nb-NO" sz="1400" dirty="0">
                <a:latin typeface="Aptos" panose="020B0004020202020204" pitchFamily="34" charset="0"/>
                <a:ea typeface="MS Mincho" panose="02020609040205080304" pitchFamily="49" charset="-128"/>
                <a:cs typeface="Calibri" panose="020F0502020204030204" pitchFamily="34" charset="0"/>
              </a:rPr>
              <a:t>i Heim kommune, og personer med </a:t>
            </a:r>
            <a:r>
              <a:rPr lang="nb-NO" sz="1400" b="1" dirty="0">
                <a:latin typeface="Aptos" panose="020B0004020202020204" pitchFamily="34" charset="0"/>
                <a:ea typeface="MS Mincho" panose="02020609040205080304" pitchFamily="49" charset="-128"/>
                <a:cs typeface="Calibri" panose="020F0502020204030204" pitchFamily="34" charset="0"/>
              </a:rPr>
              <a:t>registrert hytte/fritidsbolig </a:t>
            </a:r>
            <a:r>
              <a:rPr lang="nb-NO" sz="1400" dirty="0">
                <a:latin typeface="Aptos" panose="020B0004020202020204" pitchFamily="34" charset="0"/>
                <a:ea typeface="MS Mincho" panose="02020609040205080304" pitchFamily="49" charset="-128"/>
                <a:cs typeface="Calibri" panose="020F0502020204030204" pitchFamily="34" charset="0"/>
              </a:rPr>
              <a:t>i Heim kommune. Undersøkelsen består av to utvalg, ett hovedutvalg og ett selvrekrutteringutvalg. Hovedutvalget består av 2915 innbyggere og 1000 hytteeiere som er tilfeldig trukket blant tilgjengelige telefonnummer i kommunen. 1492 innbyggere 504 hytteeiere fra hovedutvalget svarte, noe som gir en svarprosent på henholdsvis 51 og 50. Etter ønske fra Heim kommune, ble det også åpnet for at flere innbyggere og hytteeiere i kommunen kunne delta i undersøkelsen gjennom selvrekruttering. Innbyggere og hytteeiere kunne registrere kontaktinformasjon via en lenke på kommunens hjemmeside. Etter duplikatsjekk av navn og telefonnummer, ble det sendt invitasjon til 828 selvrekrutterte innbyggere og hytteeiere. Til sammen 674 svarte fra selvrekrutteringsutvalget.</a:t>
            </a:r>
          </a:p>
          <a:p>
            <a:pPr marL="0" indent="0" algn="just">
              <a:lnSpc>
                <a:spcPct val="110000"/>
              </a:lnSpc>
              <a:spcBef>
                <a:spcPts val="0"/>
              </a:spcBef>
              <a:buFont typeface="Arial" pitchFamily="34" charset="0"/>
              <a:buNone/>
            </a:pPr>
            <a:endParaRPr lang="nb-NO" sz="1400" dirty="0">
              <a:highlight>
                <a:srgbClr val="FFFF00"/>
              </a:highlight>
              <a:latin typeface="Aptos" panose="020B0004020202020204" pitchFamily="34" charset="0"/>
              <a:ea typeface="MS Mincho" panose="02020609040205080304" pitchFamily="49" charset="-128"/>
              <a:cs typeface="Arial" panose="020B0604020202020204" pitchFamily="34" charset="0"/>
            </a:endParaRPr>
          </a:p>
          <a:p>
            <a:pPr marL="0" indent="0" algn="just">
              <a:lnSpc>
                <a:spcPct val="110000"/>
              </a:lnSpc>
              <a:spcBef>
                <a:spcPts val="0"/>
              </a:spcBef>
              <a:buFont typeface="Arial" pitchFamily="34" charset="0"/>
              <a:buNone/>
            </a:pPr>
            <a:r>
              <a:rPr lang="nb-NO" sz="1400" b="1" cap="all" dirty="0">
                <a:solidFill>
                  <a:srgbClr val="005A5A"/>
                </a:solidFill>
                <a:latin typeface="Aptos" panose="020B0004020202020204" pitchFamily="34" charset="0"/>
                <a:ea typeface="Calibri" panose="020F0502020204030204" pitchFamily="34" charset="0"/>
                <a:cs typeface="Arial" panose="020B0604020202020204" pitchFamily="34" charset="0"/>
              </a:rPr>
              <a:t>Datainnsamling og metode</a:t>
            </a:r>
            <a:endParaRPr lang="nb-NO" sz="1400" dirty="0">
              <a:solidFill>
                <a:srgbClr val="005A5A"/>
              </a:solidFill>
              <a:highlight>
                <a:srgbClr val="FFFF00"/>
              </a:highlight>
              <a:latin typeface="Aptos" panose="020B0004020202020204" pitchFamily="34" charset="0"/>
              <a:ea typeface="MS Mincho" panose="02020609040205080304" pitchFamily="49" charset="-128"/>
              <a:cs typeface="Arial" panose="020B0604020202020204" pitchFamily="34" charset="0"/>
            </a:endParaRPr>
          </a:p>
          <a:p>
            <a:pPr marL="0" marR="0" lvl="0" indent="0" algn="just" defTabSz="914400" rtl="0" eaLnBrk="1" fontAlgn="auto" latinLnBrk="0" hangingPunct="1">
              <a:lnSpc>
                <a:spcPct val="110000"/>
              </a:lnSpc>
              <a:spcBef>
                <a:spcPts val="0"/>
              </a:spcBef>
              <a:spcAft>
                <a:spcPts val="200"/>
              </a:spcAft>
              <a:buClr>
                <a:schemeClr val="accent1"/>
              </a:buClr>
              <a:buSzPct val="80000"/>
              <a:buFont typeface="Arial" pitchFamily="34" charset="0"/>
              <a:buNone/>
              <a:tabLst/>
              <a:defRPr/>
            </a:pPr>
            <a:r>
              <a:rPr lang="nb-NO" sz="1400" dirty="0">
                <a:latin typeface="Aptos" panose="020B0004020202020204" pitchFamily="34" charset="0"/>
                <a:ea typeface="MS Mincho" panose="02020609040205080304" pitchFamily="49" charset="-128"/>
                <a:cs typeface="Arial" panose="020B0604020202020204" pitchFamily="34" charset="0"/>
              </a:rPr>
              <a:t>Undersøkelsen ble i hovedsak gjennomført elektronisk, med utsendelse av invitasjon til undersøkelsen på SMS eller e-post. I tillegg ble det lagt opp til at innbyggerne i kommunen kunne svare postalt. 55 personer benyttet seg av denne muligheten.</a:t>
            </a:r>
          </a:p>
          <a:p>
            <a:pPr marL="0" indent="0" algn="just">
              <a:lnSpc>
                <a:spcPct val="110000"/>
              </a:lnSpc>
              <a:spcBef>
                <a:spcPts val="0"/>
              </a:spcBef>
              <a:buNone/>
            </a:pPr>
            <a:r>
              <a:rPr lang="nb-NO" sz="1400" dirty="0">
                <a:latin typeface="Aptos" panose="020B0004020202020204" pitchFamily="34" charset="0"/>
                <a:ea typeface="MS Mincho" panose="02020609040205080304" pitchFamily="49" charset="-128"/>
                <a:cs typeface="Arial" panose="020B0604020202020204" pitchFamily="34" charset="0"/>
              </a:rPr>
              <a:t>Intervjuene ble gjennomført i perioden 28. juni – 11. august 2024. </a:t>
            </a:r>
            <a:endParaRPr lang="nb-NO" sz="1400" b="1" cap="all" dirty="0">
              <a:solidFill>
                <a:schemeClr val="accent5">
                  <a:lumMod val="50000"/>
                </a:schemeClr>
              </a:solidFill>
              <a:latin typeface="Aptos" panose="020B0004020202020204" pitchFamily="34" charset="0"/>
              <a:ea typeface="Calibri" panose="020F0502020204030204" pitchFamily="34" charset="0"/>
              <a:cs typeface="Arial" panose="020B0604020202020204" pitchFamily="34" charset="0"/>
            </a:endParaRPr>
          </a:p>
          <a:p>
            <a:pPr marL="0" indent="0" algn="just">
              <a:lnSpc>
                <a:spcPct val="110000"/>
              </a:lnSpc>
              <a:spcBef>
                <a:spcPts val="0"/>
              </a:spcBef>
              <a:buFont typeface="Arial" pitchFamily="34" charset="0"/>
              <a:buNone/>
            </a:pPr>
            <a:endParaRPr lang="nb-NO" sz="1400" b="1" cap="all" dirty="0">
              <a:solidFill>
                <a:schemeClr val="accent5">
                  <a:lumMod val="50000"/>
                </a:schemeClr>
              </a:solidFill>
              <a:latin typeface="Aptos" panose="020B0004020202020204" pitchFamily="34" charset="0"/>
              <a:ea typeface="Calibri" panose="020F0502020204030204" pitchFamily="34" charset="0"/>
              <a:cs typeface="Arial" panose="020B0604020202020204" pitchFamily="34" charset="0"/>
            </a:endParaRPr>
          </a:p>
          <a:p>
            <a:pPr marL="0" indent="0" algn="just">
              <a:lnSpc>
                <a:spcPct val="110000"/>
              </a:lnSpc>
              <a:spcBef>
                <a:spcPts val="0"/>
              </a:spcBef>
              <a:buFont typeface="Arial" pitchFamily="34" charset="0"/>
              <a:buNone/>
            </a:pPr>
            <a:r>
              <a:rPr lang="nb-NO" sz="1400" b="1" cap="all" dirty="0">
                <a:solidFill>
                  <a:srgbClr val="005A5A"/>
                </a:solidFill>
                <a:latin typeface="Aptos" panose="020B0004020202020204" pitchFamily="34" charset="0"/>
                <a:ea typeface="Calibri" panose="020F0502020204030204" pitchFamily="34" charset="0"/>
                <a:cs typeface="Arial" panose="020B0604020202020204" pitchFamily="34" charset="0"/>
              </a:rPr>
              <a:t>Testing av signifikans</a:t>
            </a:r>
          </a:p>
          <a:p>
            <a:pPr marL="0" indent="0">
              <a:lnSpc>
                <a:spcPct val="110000"/>
              </a:lnSpc>
              <a:spcBef>
                <a:spcPts val="0"/>
              </a:spcBef>
              <a:buNone/>
            </a:pPr>
            <a:r>
              <a:rPr lang="nb-NO" sz="1400" dirty="0">
                <a:solidFill>
                  <a:schemeClr val="tx1"/>
                </a:solidFill>
                <a:latin typeface="Aptos" panose="020B0004020202020204" pitchFamily="34" charset="0"/>
                <a:cs typeface="Calibri" panose="020F0502020204030204" pitchFamily="34" charset="0"/>
              </a:rPr>
              <a:t>Det er gjennomført signifikanstesting av forskjeller mellom undergruppene i undersøkelsen. Hensikten med denne testen er å undersøke om resultatene til en undergruppe er forskjellige fra motsatsen; for eksempel om respondentene under 30 år svarer forskjellig fra de som </a:t>
            </a:r>
            <a:r>
              <a:rPr lang="nb-NO" sz="1400" b="0" i="1" dirty="0">
                <a:solidFill>
                  <a:schemeClr val="tx1"/>
                </a:solidFill>
                <a:latin typeface="Aptos" panose="020B0004020202020204" pitchFamily="34" charset="0"/>
                <a:cs typeface="Calibri" panose="020F0502020204030204" pitchFamily="34" charset="0"/>
              </a:rPr>
              <a:t>ikke</a:t>
            </a:r>
            <a:r>
              <a:rPr lang="nb-NO" sz="1400" dirty="0">
                <a:solidFill>
                  <a:schemeClr val="tx1"/>
                </a:solidFill>
                <a:latin typeface="Aptos" panose="020B0004020202020204" pitchFamily="34" charset="0"/>
                <a:cs typeface="Calibri" panose="020F0502020204030204" pitchFamily="34" charset="0"/>
              </a:rPr>
              <a:t> er under 30 år, eller om det er signifikant forskjell i svarene til de ulike målgruppene og utvalgene. Signifikanstestingen gjøres for hvert spørsmål, og forskjellen som er nødvendig for at noe er signifikant kan variere mellom spørsmålene. Dette kan blant annet skyldes ulikt antall respondenter som har svart på spørsmålet eller at det er stor variasjon i svarfordelingen. Dersom en forskjell er statistisk signifikant, kan vi med 95 prosent sikkerhet hevde at den er reell i populasjonen og ikke skyldes tilfeldigheter i utvalget.</a:t>
            </a:r>
            <a:endParaRPr lang="nn-NO" sz="1400" dirty="0">
              <a:solidFill>
                <a:schemeClr val="tx1"/>
              </a:solidFill>
              <a:latin typeface="Aptos" panose="020B0004020202020204" pitchFamily="34"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12517127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Presentasjon av resultater">
    <p:bg>
      <p:bgPr>
        <a:solidFill>
          <a:schemeClr val="bg1"/>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F686095C-1C7E-DA18-C3B0-414FD3DE2289}"/>
              </a:ext>
            </a:extLst>
          </p:cNvPr>
          <p:cNvCxnSpPr>
            <a:cxnSpLocks/>
          </p:cNvCxnSpPr>
          <p:nvPr userDrawn="1"/>
        </p:nvCxnSpPr>
        <p:spPr>
          <a:xfrm>
            <a:off x="0" y="509902"/>
            <a:ext cx="11247603" cy="0"/>
          </a:xfrm>
          <a:prstGeom prst="line">
            <a:avLst/>
          </a:prstGeom>
          <a:ln>
            <a:solidFill>
              <a:srgbClr val="005A5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09EA24A3-B901-8EDF-5CAB-90AEE832392E}"/>
              </a:ext>
            </a:extLst>
          </p:cNvPr>
          <p:cNvSpPr>
            <a:spLocks noGrp="1"/>
          </p:cNvSpPr>
          <p:nvPr>
            <p:ph type="title"/>
          </p:nvPr>
        </p:nvSpPr>
        <p:spPr>
          <a:xfrm>
            <a:off x="2270058" y="0"/>
            <a:ext cx="7651883" cy="509902"/>
          </a:xfrm>
        </p:spPr>
        <p:txBody>
          <a:bodyPr>
            <a:noAutofit/>
          </a:bodyPr>
          <a:lstStyle>
            <a:lvl1pPr algn="ctr">
              <a:defRPr sz="2800">
                <a:solidFill>
                  <a:srgbClr val="005A5A"/>
                </a:solidFill>
              </a:defRPr>
            </a:lvl1pPr>
          </a:lstStyle>
          <a:p>
            <a:r>
              <a:rPr lang="en-US"/>
              <a:t>Click to edit Master title style</a:t>
            </a:r>
            <a:endParaRPr lang="nn-NO"/>
          </a:p>
        </p:txBody>
      </p:sp>
      <p:pic>
        <p:nvPicPr>
          <p:cNvPr id="10" name="Graphic 9" descr="Question Mark with solid fill">
            <a:extLst>
              <a:ext uri="{FF2B5EF4-FFF2-40B4-BE49-F238E27FC236}">
                <a16:creationId xmlns:a16="http://schemas.microsoft.com/office/drawing/2014/main" id="{0F658C1D-6043-1937-D249-021D914FCA10}"/>
              </a:ext>
            </a:extLst>
          </p:cNvPr>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5530" y="1065179"/>
            <a:ext cx="636774" cy="665681"/>
          </a:xfrm>
          <a:prstGeom prst="rect">
            <a:avLst/>
          </a:prstGeom>
        </p:spPr>
      </p:pic>
      <p:pic>
        <p:nvPicPr>
          <p:cNvPr id="12" name="Graphic 11" descr="Users with solid fill">
            <a:extLst>
              <a:ext uri="{FF2B5EF4-FFF2-40B4-BE49-F238E27FC236}">
                <a16:creationId xmlns:a16="http://schemas.microsoft.com/office/drawing/2014/main" id="{1BC360B6-3EC0-814D-CAD3-149218FAAB55}"/>
              </a:ext>
            </a:extLst>
          </p:cNvPr>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5530" y="2472992"/>
            <a:ext cx="636774" cy="669993"/>
          </a:xfrm>
          <a:prstGeom prst="rect">
            <a:avLst/>
          </a:prstGeom>
        </p:spPr>
      </p:pic>
      <p:pic>
        <p:nvPicPr>
          <p:cNvPr id="13" name="Graphic 12" descr="Research with solid fill">
            <a:extLst>
              <a:ext uri="{FF2B5EF4-FFF2-40B4-BE49-F238E27FC236}">
                <a16:creationId xmlns:a16="http://schemas.microsoft.com/office/drawing/2014/main" id="{A5DC4BA9-BCCA-720E-1473-BDC20B83964F}"/>
              </a:ext>
            </a:extLst>
          </p:cNvPr>
          <p:cNvPicPr/>
          <p:nvPr userDrawn="1"/>
        </p:nvPicPr>
        <p:blipFill>
          <a:blip r:embed="rId6">
            <a:extLst>
              <a:ext uri="{96DAC541-7B7A-43D3-8B79-37D633B846F1}">
                <asvg:svgBlip xmlns:asvg="http://schemas.microsoft.com/office/drawing/2016/SVG/main" r:embed="rId7"/>
              </a:ext>
            </a:extLst>
          </a:blip>
          <a:stretch>
            <a:fillRect/>
          </a:stretch>
        </p:blipFill>
        <p:spPr>
          <a:xfrm>
            <a:off x="565530" y="5122828"/>
            <a:ext cx="636774" cy="669993"/>
          </a:xfrm>
          <a:prstGeom prst="rect">
            <a:avLst/>
          </a:prstGeom>
        </p:spPr>
      </p:pic>
      <p:graphicFrame>
        <p:nvGraphicFramePr>
          <p:cNvPr id="20" name="Table 17">
            <a:extLst>
              <a:ext uri="{FF2B5EF4-FFF2-40B4-BE49-F238E27FC236}">
                <a16:creationId xmlns:a16="http://schemas.microsoft.com/office/drawing/2014/main" id="{8FA39BD8-03C1-F968-9BBD-BEBD7DF76D86}"/>
              </a:ext>
            </a:extLst>
          </p:cNvPr>
          <p:cNvGraphicFramePr/>
          <p:nvPr userDrawn="1">
            <p:extLst>
              <p:ext uri="{D42A27DB-BD31-4B8C-83A1-F6EECF244321}">
                <p14:modId xmlns:p14="http://schemas.microsoft.com/office/powerpoint/2010/main" val="2970527410"/>
              </p:ext>
            </p:extLst>
          </p:nvPr>
        </p:nvGraphicFramePr>
        <p:xfrm>
          <a:off x="474785" y="1015594"/>
          <a:ext cx="8971246" cy="914400"/>
        </p:xfrm>
        <a:graphic>
          <a:graphicData uri="http://schemas.openxmlformats.org/drawingml/2006/table">
            <a:tbl>
              <a:tblPr firstRow="1" bandRow="1">
                <a:tableStyleId>{5C22544A-7EE6-4342-B048-85BDC9FD1C3A}</a:tableStyleId>
              </a:tblPr>
              <a:tblGrid>
                <a:gridCol w="1497138">
                  <a:extLst>
                    <a:ext uri="{9D8B030D-6E8A-4147-A177-3AD203B41FA5}">
                      <a16:colId xmlns:a16="http://schemas.microsoft.com/office/drawing/2014/main" val="3077282670"/>
                    </a:ext>
                  </a:extLst>
                </a:gridCol>
                <a:gridCol w="1622067">
                  <a:extLst>
                    <a:ext uri="{9D8B030D-6E8A-4147-A177-3AD203B41FA5}">
                      <a16:colId xmlns:a16="http://schemas.microsoft.com/office/drawing/2014/main" val="753729246"/>
                    </a:ext>
                  </a:extLst>
                </a:gridCol>
                <a:gridCol w="1606163">
                  <a:extLst>
                    <a:ext uri="{9D8B030D-6E8A-4147-A177-3AD203B41FA5}">
                      <a16:colId xmlns:a16="http://schemas.microsoft.com/office/drawing/2014/main" val="3526767973"/>
                    </a:ext>
                  </a:extLst>
                </a:gridCol>
                <a:gridCol w="1383527">
                  <a:extLst>
                    <a:ext uri="{9D8B030D-6E8A-4147-A177-3AD203B41FA5}">
                      <a16:colId xmlns:a16="http://schemas.microsoft.com/office/drawing/2014/main" val="4277846648"/>
                    </a:ext>
                  </a:extLst>
                </a:gridCol>
                <a:gridCol w="1502797">
                  <a:extLst>
                    <a:ext uri="{9D8B030D-6E8A-4147-A177-3AD203B41FA5}">
                      <a16:colId xmlns:a16="http://schemas.microsoft.com/office/drawing/2014/main" val="4088331287"/>
                    </a:ext>
                  </a:extLst>
                </a:gridCol>
                <a:gridCol w="1359554">
                  <a:extLst>
                    <a:ext uri="{9D8B030D-6E8A-4147-A177-3AD203B41FA5}">
                      <a16:colId xmlns:a16="http://schemas.microsoft.com/office/drawing/2014/main" val="1625233411"/>
                    </a:ext>
                  </a:extLst>
                </a:gridCol>
              </a:tblGrid>
              <a:tr h="295402">
                <a:tc>
                  <a:txBody>
                    <a:bodyPr/>
                    <a:lstStyle/>
                    <a:p>
                      <a:pPr algn="ctr"/>
                      <a:endParaRPr lang="nb-NO" sz="1400">
                        <a:solidFill>
                          <a:schemeClr val="bg1"/>
                        </a:solidFill>
                        <a:latin typeface="Aptos" panose="020B0004020202020204" pitchFamily="34" charset="0"/>
                        <a:cs typeface="Calibri" panose="020F0502020204030204" pitchFamily="34" charset="0"/>
                      </a:endParaRPr>
                    </a:p>
                  </a:txBody>
                  <a:tcPr>
                    <a:solidFill>
                      <a:srgbClr val="005A5A"/>
                    </a:solidFill>
                  </a:tcPr>
                </a:tc>
                <a:tc>
                  <a:txBody>
                    <a:bodyPr/>
                    <a:lstStyle/>
                    <a:p>
                      <a:pPr algn="ctr"/>
                      <a:r>
                        <a:rPr lang="nb-NO" sz="1400">
                          <a:solidFill>
                            <a:schemeClr val="bg1"/>
                          </a:solidFill>
                          <a:latin typeface="Aptos" panose="020B0004020202020204" pitchFamily="34" charset="0"/>
                          <a:cs typeface="Calibri" panose="020F0502020204030204" pitchFamily="34" charset="0"/>
                        </a:rPr>
                        <a:t>Helt uenig</a:t>
                      </a:r>
                    </a:p>
                  </a:txBody>
                  <a:tcPr anchor="ctr">
                    <a:solidFill>
                      <a:srgbClr val="005A5A"/>
                    </a:solidFill>
                  </a:tcPr>
                </a:tc>
                <a:tc>
                  <a:txBody>
                    <a:bodyPr/>
                    <a:lstStyle/>
                    <a:p>
                      <a:pPr algn="ctr"/>
                      <a:r>
                        <a:rPr lang="nb-NO" sz="1400">
                          <a:solidFill>
                            <a:schemeClr val="bg1"/>
                          </a:solidFill>
                          <a:latin typeface="Aptos" panose="020B0004020202020204" pitchFamily="34" charset="0"/>
                          <a:cs typeface="Calibri" panose="020F0502020204030204" pitchFamily="34" charset="0"/>
                        </a:rPr>
                        <a:t>Ganske uenig</a:t>
                      </a:r>
                    </a:p>
                  </a:txBody>
                  <a:tcPr anchor="ctr">
                    <a:solidFill>
                      <a:srgbClr val="005A5A"/>
                    </a:solidFill>
                  </a:tcPr>
                </a:tc>
                <a:tc>
                  <a:txBody>
                    <a:bodyPr/>
                    <a:lstStyle/>
                    <a:p>
                      <a:pPr algn="ctr"/>
                      <a:r>
                        <a:rPr lang="nb-NO" sz="1400">
                          <a:solidFill>
                            <a:schemeClr val="bg1"/>
                          </a:solidFill>
                          <a:latin typeface="Aptos" panose="020B0004020202020204" pitchFamily="34" charset="0"/>
                          <a:cs typeface="Calibri" panose="020F0502020204030204" pitchFamily="34" charset="0"/>
                        </a:rPr>
                        <a:t>Verken eller</a:t>
                      </a:r>
                    </a:p>
                  </a:txBody>
                  <a:tcPr anchor="ctr">
                    <a:solidFill>
                      <a:srgbClr val="005A5A"/>
                    </a:solidFill>
                  </a:tcPr>
                </a:tc>
                <a:tc>
                  <a:txBody>
                    <a:bodyPr/>
                    <a:lstStyle/>
                    <a:p>
                      <a:pPr algn="ctr"/>
                      <a:r>
                        <a:rPr lang="nb-NO" sz="1400">
                          <a:solidFill>
                            <a:schemeClr val="bg1"/>
                          </a:solidFill>
                          <a:latin typeface="Aptos" panose="020B0004020202020204" pitchFamily="34" charset="0"/>
                          <a:cs typeface="Calibri" panose="020F0502020204030204" pitchFamily="34" charset="0"/>
                        </a:rPr>
                        <a:t>Ganske enig</a:t>
                      </a:r>
                    </a:p>
                  </a:txBody>
                  <a:tcPr anchor="ctr">
                    <a:solidFill>
                      <a:srgbClr val="005A5A"/>
                    </a:solidFill>
                  </a:tcPr>
                </a:tc>
                <a:tc>
                  <a:txBody>
                    <a:bodyPr/>
                    <a:lstStyle/>
                    <a:p>
                      <a:pPr algn="ctr"/>
                      <a:r>
                        <a:rPr lang="nb-NO" sz="1400">
                          <a:solidFill>
                            <a:schemeClr val="bg1"/>
                          </a:solidFill>
                          <a:latin typeface="Aptos" panose="020B0004020202020204" pitchFamily="34" charset="0"/>
                          <a:cs typeface="Calibri" panose="020F0502020204030204" pitchFamily="34" charset="0"/>
                        </a:rPr>
                        <a:t>Helt enig</a:t>
                      </a:r>
                    </a:p>
                  </a:txBody>
                  <a:tcPr anchor="ctr">
                    <a:solidFill>
                      <a:srgbClr val="005A5A"/>
                    </a:solidFill>
                  </a:tcPr>
                </a:tc>
                <a:extLst>
                  <a:ext uri="{0D108BD9-81ED-4DB2-BD59-A6C34878D82A}">
                    <a16:rowId xmlns:a16="http://schemas.microsoft.com/office/drawing/2014/main" val="3507984615"/>
                  </a:ext>
                </a:extLst>
              </a:tr>
              <a:tr h="268511">
                <a:tc>
                  <a:txBody>
                    <a:bodyPr/>
                    <a:lstStyle/>
                    <a:p>
                      <a:r>
                        <a:rPr lang="nb-NO" sz="1400">
                          <a:latin typeface="Aptos" panose="020B0004020202020204" pitchFamily="34" charset="0"/>
                          <a:cs typeface="Calibri" panose="020F0502020204030204" pitchFamily="34" charset="0"/>
                        </a:rPr>
                        <a:t>Opprinnelig verdi</a:t>
                      </a:r>
                    </a:p>
                  </a:txBody>
                  <a:tcPr>
                    <a:solidFill>
                      <a:srgbClr val="A5CFCB"/>
                    </a:solidFill>
                  </a:tcPr>
                </a:tc>
                <a:tc>
                  <a:txBody>
                    <a:bodyPr/>
                    <a:lstStyle/>
                    <a:p>
                      <a:pPr algn="ctr"/>
                      <a:r>
                        <a:rPr lang="nb-NO" sz="1400">
                          <a:latin typeface="Aptos" panose="020B0004020202020204" pitchFamily="34" charset="0"/>
                          <a:cs typeface="Calibri" panose="020F0502020204030204" pitchFamily="34" charset="0"/>
                        </a:rPr>
                        <a:t>1</a:t>
                      </a:r>
                    </a:p>
                  </a:txBody>
                  <a:tcPr anchor="ctr">
                    <a:solidFill>
                      <a:srgbClr val="A5CFCB"/>
                    </a:solidFill>
                  </a:tcPr>
                </a:tc>
                <a:tc>
                  <a:txBody>
                    <a:bodyPr/>
                    <a:lstStyle/>
                    <a:p>
                      <a:pPr algn="ctr"/>
                      <a:r>
                        <a:rPr lang="nb-NO" sz="1400">
                          <a:latin typeface="Aptos" panose="020B0004020202020204" pitchFamily="34" charset="0"/>
                          <a:cs typeface="Calibri" panose="020F0502020204030204" pitchFamily="34" charset="0"/>
                        </a:rPr>
                        <a:t>2</a:t>
                      </a:r>
                    </a:p>
                  </a:txBody>
                  <a:tcPr anchor="ctr">
                    <a:solidFill>
                      <a:srgbClr val="A5CFCB"/>
                    </a:solidFill>
                  </a:tcPr>
                </a:tc>
                <a:tc>
                  <a:txBody>
                    <a:bodyPr/>
                    <a:lstStyle/>
                    <a:p>
                      <a:pPr algn="ctr"/>
                      <a:r>
                        <a:rPr lang="nb-NO" sz="1400">
                          <a:latin typeface="Aptos" panose="020B0004020202020204" pitchFamily="34" charset="0"/>
                          <a:cs typeface="Calibri" panose="020F0502020204030204" pitchFamily="34" charset="0"/>
                        </a:rPr>
                        <a:t>3</a:t>
                      </a:r>
                    </a:p>
                  </a:txBody>
                  <a:tcPr anchor="ctr">
                    <a:solidFill>
                      <a:srgbClr val="A5CFCB"/>
                    </a:solidFill>
                  </a:tcPr>
                </a:tc>
                <a:tc>
                  <a:txBody>
                    <a:bodyPr/>
                    <a:lstStyle/>
                    <a:p>
                      <a:pPr algn="ctr"/>
                      <a:r>
                        <a:rPr lang="nb-NO" sz="1400">
                          <a:latin typeface="Aptos" panose="020B0004020202020204" pitchFamily="34" charset="0"/>
                          <a:cs typeface="Calibri" panose="020F0502020204030204" pitchFamily="34" charset="0"/>
                        </a:rPr>
                        <a:t>4</a:t>
                      </a:r>
                    </a:p>
                  </a:txBody>
                  <a:tcPr anchor="ctr">
                    <a:solidFill>
                      <a:srgbClr val="A5CFCB"/>
                    </a:solidFill>
                  </a:tcPr>
                </a:tc>
                <a:tc>
                  <a:txBody>
                    <a:bodyPr/>
                    <a:lstStyle/>
                    <a:p>
                      <a:pPr algn="ctr"/>
                      <a:r>
                        <a:rPr lang="nb-NO" sz="1400">
                          <a:latin typeface="Aptos" panose="020B0004020202020204" pitchFamily="34" charset="0"/>
                          <a:cs typeface="Calibri" panose="020F0502020204030204" pitchFamily="34" charset="0"/>
                        </a:rPr>
                        <a:t>5</a:t>
                      </a:r>
                    </a:p>
                  </a:txBody>
                  <a:tcPr anchor="ctr">
                    <a:solidFill>
                      <a:srgbClr val="A5CFCB"/>
                    </a:solidFill>
                  </a:tcPr>
                </a:tc>
                <a:extLst>
                  <a:ext uri="{0D108BD9-81ED-4DB2-BD59-A6C34878D82A}">
                    <a16:rowId xmlns:a16="http://schemas.microsoft.com/office/drawing/2014/main" val="2217711056"/>
                  </a:ext>
                </a:extLst>
              </a:tr>
              <a:tr h="265714">
                <a:tc>
                  <a:txBody>
                    <a:bodyPr/>
                    <a:lstStyle/>
                    <a:p>
                      <a:r>
                        <a:rPr lang="nb-NO" sz="1400">
                          <a:latin typeface="Aptos" panose="020B0004020202020204" pitchFamily="34" charset="0"/>
                          <a:cs typeface="Calibri" panose="020F0502020204030204" pitchFamily="34" charset="0"/>
                        </a:rPr>
                        <a:t>Omkodet verdi</a:t>
                      </a:r>
                    </a:p>
                  </a:txBody>
                  <a:tcPr>
                    <a:solidFill>
                      <a:srgbClr val="D1E7E5"/>
                    </a:solidFill>
                  </a:tcPr>
                </a:tc>
                <a:tc>
                  <a:txBody>
                    <a:bodyPr/>
                    <a:lstStyle/>
                    <a:p>
                      <a:pPr algn="ctr"/>
                      <a:r>
                        <a:rPr lang="nb-NO" sz="1400">
                          <a:latin typeface="Aptos" panose="020B0004020202020204" pitchFamily="34" charset="0"/>
                          <a:cs typeface="Calibri" panose="020F0502020204030204" pitchFamily="34" charset="0"/>
                        </a:rPr>
                        <a:t>0</a:t>
                      </a:r>
                    </a:p>
                  </a:txBody>
                  <a:tcPr anchor="ctr">
                    <a:solidFill>
                      <a:srgbClr val="D1E7E5"/>
                    </a:solidFill>
                  </a:tcPr>
                </a:tc>
                <a:tc>
                  <a:txBody>
                    <a:bodyPr/>
                    <a:lstStyle/>
                    <a:p>
                      <a:pPr algn="ctr"/>
                      <a:r>
                        <a:rPr lang="nb-NO" sz="1400">
                          <a:latin typeface="Aptos" panose="020B0004020202020204" pitchFamily="34" charset="0"/>
                          <a:cs typeface="Calibri" panose="020F0502020204030204" pitchFamily="34" charset="0"/>
                        </a:rPr>
                        <a:t>25</a:t>
                      </a:r>
                    </a:p>
                  </a:txBody>
                  <a:tcPr anchor="ctr">
                    <a:solidFill>
                      <a:srgbClr val="D1E7E5"/>
                    </a:solidFill>
                  </a:tcPr>
                </a:tc>
                <a:tc>
                  <a:txBody>
                    <a:bodyPr/>
                    <a:lstStyle/>
                    <a:p>
                      <a:pPr algn="ctr"/>
                      <a:r>
                        <a:rPr lang="nb-NO" sz="1400">
                          <a:latin typeface="Aptos" panose="020B0004020202020204" pitchFamily="34" charset="0"/>
                          <a:cs typeface="Calibri" panose="020F0502020204030204" pitchFamily="34" charset="0"/>
                        </a:rPr>
                        <a:t>50</a:t>
                      </a:r>
                    </a:p>
                  </a:txBody>
                  <a:tcPr anchor="ctr">
                    <a:solidFill>
                      <a:srgbClr val="D1E7E5"/>
                    </a:solidFill>
                  </a:tcPr>
                </a:tc>
                <a:tc>
                  <a:txBody>
                    <a:bodyPr/>
                    <a:lstStyle/>
                    <a:p>
                      <a:pPr algn="ctr"/>
                      <a:r>
                        <a:rPr lang="nb-NO" sz="1400">
                          <a:latin typeface="Aptos" panose="020B0004020202020204" pitchFamily="34" charset="0"/>
                          <a:cs typeface="Calibri" panose="020F0502020204030204" pitchFamily="34" charset="0"/>
                        </a:rPr>
                        <a:t>75</a:t>
                      </a:r>
                    </a:p>
                  </a:txBody>
                  <a:tcPr anchor="ctr">
                    <a:solidFill>
                      <a:srgbClr val="D1E7E5"/>
                    </a:solidFill>
                  </a:tcPr>
                </a:tc>
                <a:tc>
                  <a:txBody>
                    <a:bodyPr/>
                    <a:lstStyle/>
                    <a:p>
                      <a:pPr algn="ctr"/>
                      <a:r>
                        <a:rPr lang="nb-NO" sz="1400">
                          <a:latin typeface="Aptos" panose="020B0004020202020204" pitchFamily="34" charset="0"/>
                          <a:cs typeface="Calibri" panose="020F0502020204030204" pitchFamily="34" charset="0"/>
                        </a:rPr>
                        <a:t>100</a:t>
                      </a:r>
                    </a:p>
                  </a:txBody>
                  <a:tcPr anchor="ctr">
                    <a:solidFill>
                      <a:srgbClr val="D1E7E5"/>
                    </a:solidFill>
                  </a:tcPr>
                </a:tc>
                <a:extLst>
                  <a:ext uri="{0D108BD9-81ED-4DB2-BD59-A6C34878D82A}">
                    <a16:rowId xmlns:a16="http://schemas.microsoft.com/office/drawing/2014/main" val="2639519887"/>
                  </a:ext>
                </a:extLst>
              </a:tr>
            </a:tbl>
          </a:graphicData>
        </a:graphic>
      </p:graphicFrame>
      <p:sp>
        <p:nvSpPr>
          <p:cNvPr id="21" name="TextBox 20">
            <a:extLst>
              <a:ext uri="{FF2B5EF4-FFF2-40B4-BE49-F238E27FC236}">
                <a16:creationId xmlns:a16="http://schemas.microsoft.com/office/drawing/2014/main" id="{656421C0-9113-0231-D386-0FCBD1DE1CA0}"/>
              </a:ext>
            </a:extLst>
          </p:cNvPr>
          <p:cNvSpPr txBox="1"/>
          <p:nvPr userDrawn="1"/>
        </p:nvSpPr>
        <p:spPr>
          <a:xfrm>
            <a:off x="474783" y="2177994"/>
            <a:ext cx="9655101" cy="1570173"/>
          </a:xfrm>
          <a:prstGeom prst="rect">
            <a:avLst/>
          </a:prstGeom>
          <a:noFill/>
        </p:spPr>
        <p:txBody>
          <a:bodyPr wrap="square">
            <a:spAutoFit/>
          </a:bodyPr>
          <a:lstStyle/>
          <a:p>
            <a:pPr>
              <a:lnSpc>
                <a:spcPct val="107000"/>
              </a:lnSpc>
              <a:spcAft>
                <a:spcPts val="800"/>
              </a:spcAft>
            </a:pPr>
            <a:r>
              <a:rPr lang="nb-NO" sz="1400">
                <a:effectLst/>
                <a:latin typeface="Aptos" panose="020B0004020202020204" pitchFamily="34" charset="0"/>
                <a:ea typeface="MS Mincho" panose="02020609040205080304" pitchFamily="49" charset="-128"/>
                <a:cs typeface="Times New Roman" panose="02020603050405020304" pitchFamily="18" charset="0"/>
              </a:rPr>
              <a:t>I rapporten presenteres resultatene som prosentfordeling og som </a:t>
            </a:r>
            <a:r>
              <a:rPr lang="nb-NO" sz="1400" b="1">
                <a:effectLst/>
                <a:latin typeface="Aptos" panose="020B0004020202020204" pitchFamily="34" charset="0"/>
                <a:ea typeface="MS Mincho" panose="02020609040205080304" pitchFamily="49" charset="-128"/>
                <a:cs typeface="Times New Roman" panose="02020603050405020304" pitchFamily="18" charset="0"/>
              </a:rPr>
              <a:t>standardiserte gjennomsnitt</a:t>
            </a:r>
            <a:r>
              <a:rPr lang="nb-NO" sz="1400">
                <a:effectLst/>
                <a:latin typeface="Aptos" panose="020B0004020202020204" pitchFamily="34" charset="0"/>
                <a:ea typeface="MS Mincho" panose="02020609040205080304" pitchFamily="49" charset="-128"/>
                <a:cs typeface="Times New Roman" panose="02020603050405020304" pitchFamily="18" charset="0"/>
              </a:rPr>
              <a:t>. Der hvor enkeltspørsmål i utgangspunktet er målt på en skala (eksempelvis fra «Helt uenig» til «Helt enig», er denne skalaen transformert til en 0-100-skala, og alle «Vet ikke»-svar er kodet ut. Tabellen over viser hvordan denne omkodingen gjøres. Bruk av slike standardiserte gjennomsnitt gjør det enklere å sammenligne resultater på tvers av undergrupper, samt å sammenligne resultater over tid.  </a:t>
            </a:r>
          </a:p>
          <a:p>
            <a:pPr>
              <a:lnSpc>
                <a:spcPct val="107000"/>
              </a:lnSpc>
              <a:spcAft>
                <a:spcPts val="800"/>
              </a:spcAft>
            </a:pPr>
            <a:r>
              <a:rPr lang="nb-NO" sz="1400">
                <a:effectLst/>
                <a:latin typeface="Aptos" panose="020B0004020202020204" pitchFamily="34" charset="0"/>
                <a:ea typeface="MS Mincho" panose="02020609040205080304" pitchFamily="49" charset="-128"/>
                <a:cs typeface="Times New Roman" panose="02020603050405020304" pitchFamily="18" charset="0"/>
              </a:rPr>
              <a:t>Jo nærmere 100 en kommer, jo bedre er resultatet. Generelt sett kan en tolke skårene fra 0 til 100 slik som vist i tabellen under: </a:t>
            </a:r>
          </a:p>
        </p:txBody>
      </p:sp>
      <p:sp>
        <p:nvSpPr>
          <p:cNvPr id="5" name="Rectangle 4">
            <a:extLst>
              <a:ext uri="{FF2B5EF4-FFF2-40B4-BE49-F238E27FC236}">
                <a16:creationId xmlns:a16="http://schemas.microsoft.com/office/drawing/2014/main" id="{2164AE4A-FA39-8757-5942-CECA7369ACFB}"/>
              </a:ext>
            </a:extLst>
          </p:cNvPr>
          <p:cNvSpPr/>
          <p:nvPr userDrawn="1"/>
        </p:nvSpPr>
        <p:spPr>
          <a:xfrm>
            <a:off x="10999113" y="0"/>
            <a:ext cx="1192886" cy="6858000"/>
          </a:xfrm>
          <a:prstGeom prst="rect">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graphicFrame>
        <p:nvGraphicFramePr>
          <p:cNvPr id="2" name="Table 1">
            <a:extLst>
              <a:ext uri="{FF2B5EF4-FFF2-40B4-BE49-F238E27FC236}">
                <a16:creationId xmlns:a16="http://schemas.microsoft.com/office/drawing/2014/main" id="{451E3518-9E48-28B2-B772-7B1FA283BC18}"/>
              </a:ext>
            </a:extLst>
          </p:cNvPr>
          <p:cNvGraphicFramePr>
            <a:graphicFrameLocks noGrp="1"/>
          </p:cNvGraphicFramePr>
          <p:nvPr userDrawn="1">
            <p:extLst>
              <p:ext uri="{D42A27DB-BD31-4B8C-83A1-F6EECF244321}">
                <p14:modId xmlns:p14="http://schemas.microsoft.com/office/powerpoint/2010/main" val="3660957783"/>
              </p:ext>
            </p:extLst>
          </p:nvPr>
        </p:nvGraphicFramePr>
        <p:xfrm>
          <a:off x="474782" y="3947301"/>
          <a:ext cx="10350535" cy="2595880"/>
        </p:xfrm>
        <a:graphic>
          <a:graphicData uri="http://schemas.openxmlformats.org/drawingml/2006/table">
            <a:tbl>
              <a:tblPr firstRow="1" bandRow="1">
                <a:tableStyleId>{5C22544A-7EE6-4342-B048-85BDC9FD1C3A}</a:tableStyleId>
              </a:tblPr>
              <a:tblGrid>
                <a:gridCol w="1295024">
                  <a:extLst>
                    <a:ext uri="{9D8B030D-6E8A-4147-A177-3AD203B41FA5}">
                      <a16:colId xmlns:a16="http://schemas.microsoft.com/office/drawing/2014/main" val="844950949"/>
                    </a:ext>
                  </a:extLst>
                </a:gridCol>
                <a:gridCol w="2632588">
                  <a:extLst>
                    <a:ext uri="{9D8B030D-6E8A-4147-A177-3AD203B41FA5}">
                      <a16:colId xmlns:a16="http://schemas.microsoft.com/office/drawing/2014/main" val="3213851105"/>
                    </a:ext>
                  </a:extLst>
                </a:gridCol>
                <a:gridCol w="6422923">
                  <a:extLst>
                    <a:ext uri="{9D8B030D-6E8A-4147-A177-3AD203B41FA5}">
                      <a16:colId xmlns:a16="http://schemas.microsoft.com/office/drawing/2014/main" val="3096690507"/>
                    </a:ext>
                  </a:extLst>
                </a:gridCol>
              </a:tblGrid>
              <a:tr h="370840">
                <a:tc>
                  <a:txBody>
                    <a:bodyPr/>
                    <a:lstStyle/>
                    <a:p>
                      <a:r>
                        <a:rPr lang="nb-NO" sz="1400">
                          <a:latin typeface="Aptos" panose="020B0004020202020204" pitchFamily="34" charset="0"/>
                        </a:rPr>
                        <a:t>Skår</a:t>
                      </a:r>
                    </a:p>
                  </a:txBody>
                  <a:tcPr>
                    <a:solidFill>
                      <a:srgbClr val="005A5A"/>
                    </a:solidFill>
                  </a:tcPr>
                </a:tc>
                <a:tc>
                  <a:txBody>
                    <a:bodyPr/>
                    <a:lstStyle/>
                    <a:p>
                      <a:r>
                        <a:rPr lang="nb-NO" sz="1400">
                          <a:latin typeface="Aptos" panose="020B0004020202020204" pitchFamily="34" charset="0"/>
                        </a:rPr>
                        <a:t>Tolkning av resultat</a:t>
                      </a:r>
                    </a:p>
                  </a:txBody>
                  <a:tcPr>
                    <a:solidFill>
                      <a:srgbClr val="005A5A"/>
                    </a:solidFill>
                  </a:tcPr>
                </a:tc>
                <a:tc>
                  <a:txBody>
                    <a:bodyPr/>
                    <a:lstStyle/>
                    <a:p>
                      <a:r>
                        <a:rPr lang="nb-NO" sz="1400">
                          <a:latin typeface="Aptos" panose="020B0004020202020204" pitchFamily="34" charset="0"/>
                        </a:rPr>
                        <a:t>Hva betyr det?</a:t>
                      </a:r>
                    </a:p>
                  </a:txBody>
                  <a:tcPr>
                    <a:solidFill>
                      <a:srgbClr val="005A5A"/>
                    </a:solidFill>
                  </a:tcPr>
                </a:tc>
                <a:extLst>
                  <a:ext uri="{0D108BD9-81ED-4DB2-BD59-A6C34878D82A}">
                    <a16:rowId xmlns:a16="http://schemas.microsoft.com/office/drawing/2014/main" val="3493888757"/>
                  </a:ext>
                </a:extLst>
              </a:tr>
              <a:tr h="370840">
                <a:tc>
                  <a:txBody>
                    <a:bodyPr/>
                    <a:lstStyle/>
                    <a:p>
                      <a:r>
                        <a:rPr lang="nb-NO" sz="1400">
                          <a:latin typeface="Aptos" panose="020B0004020202020204" pitchFamily="34" charset="0"/>
                        </a:rPr>
                        <a:t>80 og over</a:t>
                      </a:r>
                    </a:p>
                  </a:txBody>
                  <a:tcPr>
                    <a:solidFill>
                      <a:srgbClr val="A5CFCB"/>
                    </a:solidFill>
                  </a:tcPr>
                </a:tc>
                <a:tc>
                  <a:txBody>
                    <a:bodyPr/>
                    <a:lstStyle/>
                    <a:p>
                      <a:r>
                        <a:rPr lang="nb-NO" sz="1400">
                          <a:latin typeface="Aptos" panose="020B0004020202020204" pitchFamily="34" charset="0"/>
                        </a:rPr>
                        <a:t>Svært godt resultat</a:t>
                      </a:r>
                    </a:p>
                  </a:txBody>
                  <a:tcPr>
                    <a:solidFill>
                      <a:srgbClr val="A5CFCB"/>
                    </a:solidFill>
                  </a:tcPr>
                </a:tc>
                <a:tc>
                  <a:txBody>
                    <a:bodyPr/>
                    <a:lstStyle/>
                    <a:p>
                      <a:r>
                        <a:rPr lang="nb-NO" sz="1400">
                          <a:latin typeface="Aptos" panose="020B0004020202020204" pitchFamily="34" charset="0"/>
                        </a:rPr>
                        <a:t>Respondentene er «helt enige» eller «svært positive»/«svært fornøyde»</a:t>
                      </a:r>
                    </a:p>
                  </a:txBody>
                  <a:tcPr>
                    <a:solidFill>
                      <a:srgbClr val="A5CFCB"/>
                    </a:solidFill>
                  </a:tcPr>
                </a:tc>
                <a:extLst>
                  <a:ext uri="{0D108BD9-81ED-4DB2-BD59-A6C34878D82A}">
                    <a16:rowId xmlns:a16="http://schemas.microsoft.com/office/drawing/2014/main" val="2365834424"/>
                  </a:ext>
                </a:extLst>
              </a:tr>
              <a:tr h="370840">
                <a:tc>
                  <a:txBody>
                    <a:bodyPr/>
                    <a:lstStyle/>
                    <a:p>
                      <a:r>
                        <a:rPr lang="nb-NO" sz="1400">
                          <a:latin typeface="Aptos" panose="020B0004020202020204" pitchFamily="34" charset="0"/>
                        </a:rPr>
                        <a:t>70–79</a:t>
                      </a:r>
                    </a:p>
                  </a:txBody>
                  <a:tcPr>
                    <a:solidFill>
                      <a:srgbClr val="D1E7E5"/>
                    </a:solidFill>
                  </a:tcPr>
                </a:tc>
                <a:tc>
                  <a:txBody>
                    <a:bodyPr/>
                    <a:lstStyle/>
                    <a:p>
                      <a:r>
                        <a:rPr lang="nb-NO" sz="1400">
                          <a:latin typeface="Aptos" panose="020B0004020202020204" pitchFamily="34" charset="0"/>
                        </a:rPr>
                        <a:t>Godt resultat</a:t>
                      </a:r>
                    </a:p>
                  </a:txBody>
                  <a:tcPr>
                    <a:solidFill>
                      <a:srgbClr val="D1E7E5"/>
                    </a:solidFill>
                  </a:tcPr>
                </a:tc>
                <a:tc>
                  <a:txBody>
                    <a:bodyPr/>
                    <a:lstStyle/>
                    <a:p>
                      <a:r>
                        <a:rPr lang="nb-NO" sz="1400">
                          <a:latin typeface="Aptos" panose="020B0004020202020204" pitchFamily="34" charset="0"/>
                        </a:rPr>
                        <a:t>Respondentene er «enige» eller «positive»/«fornøyde»</a:t>
                      </a:r>
                    </a:p>
                  </a:txBody>
                  <a:tcPr>
                    <a:solidFill>
                      <a:srgbClr val="D1E7E5"/>
                    </a:solidFill>
                  </a:tcPr>
                </a:tc>
                <a:extLst>
                  <a:ext uri="{0D108BD9-81ED-4DB2-BD59-A6C34878D82A}">
                    <a16:rowId xmlns:a16="http://schemas.microsoft.com/office/drawing/2014/main" val="1615904264"/>
                  </a:ext>
                </a:extLst>
              </a:tr>
              <a:tr h="370840">
                <a:tc>
                  <a:txBody>
                    <a:bodyPr/>
                    <a:lstStyle/>
                    <a:p>
                      <a:r>
                        <a:rPr lang="nb-NO" sz="1400">
                          <a:latin typeface="Aptos" panose="020B0004020202020204" pitchFamily="34" charset="0"/>
                        </a:rPr>
                        <a:t>60–69</a:t>
                      </a:r>
                    </a:p>
                  </a:txBody>
                  <a:tcPr>
                    <a:solidFill>
                      <a:srgbClr val="A5CFCB"/>
                    </a:solidFill>
                  </a:tcPr>
                </a:tc>
                <a:tc>
                  <a:txBody>
                    <a:bodyPr/>
                    <a:lstStyle/>
                    <a:p>
                      <a:r>
                        <a:rPr lang="nb-NO" sz="1400">
                          <a:latin typeface="Aptos" panose="020B0004020202020204" pitchFamily="34" charset="0"/>
                        </a:rPr>
                        <a:t>Ganske godt resultat</a:t>
                      </a:r>
                    </a:p>
                  </a:txBody>
                  <a:tcPr>
                    <a:solidFill>
                      <a:srgbClr val="A5CFCB"/>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400">
                          <a:latin typeface="Aptos" panose="020B0004020202020204" pitchFamily="34" charset="0"/>
                        </a:rPr>
                        <a:t>Respondentene er « nokså enige» eller «ganske positive»/« ganske fornøyde»</a:t>
                      </a:r>
                    </a:p>
                  </a:txBody>
                  <a:tcPr>
                    <a:solidFill>
                      <a:srgbClr val="A5CFCB"/>
                    </a:solidFill>
                  </a:tcPr>
                </a:tc>
                <a:extLst>
                  <a:ext uri="{0D108BD9-81ED-4DB2-BD59-A6C34878D82A}">
                    <a16:rowId xmlns:a16="http://schemas.microsoft.com/office/drawing/2014/main" val="1022232789"/>
                  </a:ext>
                </a:extLst>
              </a:tr>
              <a:tr h="370840">
                <a:tc>
                  <a:txBody>
                    <a:bodyPr/>
                    <a:lstStyle/>
                    <a:p>
                      <a:r>
                        <a:rPr lang="nb-NO" sz="1400">
                          <a:latin typeface="Aptos" panose="020B0004020202020204" pitchFamily="34" charset="0"/>
                        </a:rPr>
                        <a:t>50–59</a:t>
                      </a:r>
                    </a:p>
                  </a:txBody>
                  <a:tcPr>
                    <a:solidFill>
                      <a:srgbClr val="D1E7E5"/>
                    </a:solidFill>
                  </a:tcPr>
                </a:tc>
                <a:tc>
                  <a:txBody>
                    <a:bodyPr/>
                    <a:lstStyle/>
                    <a:p>
                      <a:r>
                        <a:rPr lang="nb-NO" sz="1400">
                          <a:latin typeface="Aptos" panose="020B0004020202020204" pitchFamily="34" charset="0"/>
                        </a:rPr>
                        <a:t>Verken godt eller dårlig resultat</a:t>
                      </a:r>
                    </a:p>
                  </a:txBody>
                  <a:tcPr>
                    <a:solidFill>
                      <a:srgbClr val="D1E7E5"/>
                    </a:solidFill>
                  </a:tcPr>
                </a:tc>
                <a:tc>
                  <a:txBody>
                    <a:bodyPr/>
                    <a:lstStyle/>
                    <a:p>
                      <a:r>
                        <a:rPr lang="nb-NO" sz="1400">
                          <a:latin typeface="Aptos" panose="020B0004020202020204" pitchFamily="34" charset="0"/>
                        </a:rPr>
                        <a:t>Respondentene er verken enige eller uenige/positive eller negative </a:t>
                      </a:r>
                    </a:p>
                  </a:txBody>
                  <a:tcPr>
                    <a:solidFill>
                      <a:srgbClr val="D1E7E5"/>
                    </a:solidFill>
                  </a:tcPr>
                </a:tc>
                <a:extLst>
                  <a:ext uri="{0D108BD9-81ED-4DB2-BD59-A6C34878D82A}">
                    <a16:rowId xmlns:a16="http://schemas.microsoft.com/office/drawing/2014/main" val="3191725440"/>
                  </a:ext>
                </a:extLst>
              </a:tr>
              <a:tr h="370840">
                <a:tc>
                  <a:txBody>
                    <a:bodyPr/>
                    <a:lstStyle/>
                    <a:p>
                      <a:r>
                        <a:rPr lang="nb-NO" sz="1400">
                          <a:latin typeface="Aptos" panose="020B0004020202020204" pitchFamily="34" charset="0"/>
                        </a:rPr>
                        <a:t>40–49</a:t>
                      </a:r>
                    </a:p>
                  </a:txBody>
                  <a:tcPr>
                    <a:solidFill>
                      <a:srgbClr val="A5CFCB"/>
                    </a:solidFill>
                  </a:tcPr>
                </a:tc>
                <a:tc>
                  <a:txBody>
                    <a:bodyPr/>
                    <a:lstStyle/>
                    <a:p>
                      <a:r>
                        <a:rPr lang="nb-NO" sz="1400">
                          <a:latin typeface="Aptos" panose="020B0004020202020204" pitchFamily="34" charset="0"/>
                        </a:rPr>
                        <a:t>Ganske dårlig resultat</a:t>
                      </a:r>
                    </a:p>
                  </a:txBody>
                  <a:tcPr>
                    <a:solidFill>
                      <a:srgbClr val="A5CFCB"/>
                    </a:solidFill>
                  </a:tcPr>
                </a:tc>
                <a:tc>
                  <a:txBody>
                    <a:bodyPr/>
                    <a:lstStyle/>
                    <a:p>
                      <a:r>
                        <a:rPr lang="nb-NO" sz="1400">
                          <a:latin typeface="Aptos" panose="020B0004020202020204" pitchFamily="34" charset="0"/>
                        </a:rPr>
                        <a:t>Respondentene er «nokså uenige» eller «nokså negative»/«nokså misfornøyde»</a:t>
                      </a:r>
                    </a:p>
                  </a:txBody>
                  <a:tcPr>
                    <a:solidFill>
                      <a:srgbClr val="A5CFCB"/>
                    </a:solidFill>
                  </a:tcPr>
                </a:tc>
                <a:extLst>
                  <a:ext uri="{0D108BD9-81ED-4DB2-BD59-A6C34878D82A}">
                    <a16:rowId xmlns:a16="http://schemas.microsoft.com/office/drawing/2014/main" val="3265982273"/>
                  </a:ext>
                </a:extLst>
              </a:tr>
              <a:tr h="370840">
                <a:tc>
                  <a:txBody>
                    <a:bodyPr/>
                    <a:lstStyle/>
                    <a:p>
                      <a:r>
                        <a:rPr lang="nb-NO" sz="1400">
                          <a:latin typeface="Aptos" panose="020B0004020202020204" pitchFamily="34" charset="0"/>
                        </a:rPr>
                        <a:t>Under 40</a:t>
                      </a:r>
                    </a:p>
                  </a:txBody>
                  <a:tcPr>
                    <a:solidFill>
                      <a:srgbClr val="D1E7E5"/>
                    </a:solidFill>
                  </a:tcPr>
                </a:tc>
                <a:tc>
                  <a:txBody>
                    <a:bodyPr/>
                    <a:lstStyle/>
                    <a:p>
                      <a:r>
                        <a:rPr lang="nb-NO" sz="1400">
                          <a:latin typeface="Aptos" panose="020B0004020202020204" pitchFamily="34" charset="0"/>
                        </a:rPr>
                        <a:t>Svært dårlig resultat</a:t>
                      </a:r>
                    </a:p>
                  </a:txBody>
                  <a:tcPr>
                    <a:solidFill>
                      <a:srgbClr val="D1E7E5"/>
                    </a:solidFill>
                  </a:tcPr>
                </a:tc>
                <a:tc>
                  <a:txBody>
                    <a:bodyPr/>
                    <a:lstStyle/>
                    <a:p>
                      <a:r>
                        <a:rPr lang="nb-NO" sz="1400">
                          <a:latin typeface="Aptos" panose="020B0004020202020204" pitchFamily="34" charset="0"/>
                        </a:rPr>
                        <a:t>Respondentene er «helt uenige» eller «svært negative»/«svært misfornøyde»</a:t>
                      </a:r>
                    </a:p>
                  </a:txBody>
                  <a:tcPr>
                    <a:solidFill>
                      <a:srgbClr val="D1E7E5"/>
                    </a:solidFill>
                  </a:tcPr>
                </a:tc>
                <a:extLst>
                  <a:ext uri="{0D108BD9-81ED-4DB2-BD59-A6C34878D82A}">
                    <a16:rowId xmlns:a16="http://schemas.microsoft.com/office/drawing/2014/main" val="3587243394"/>
                  </a:ext>
                </a:extLst>
              </a:tr>
            </a:tbl>
          </a:graphicData>
        </a:graphic>
      </p:graphicFrame>
    </p:spTree>
    <p:extLst>
      <p:ext uri="{BB962C8B-B14F-4D97-AF65-F5344CB8AC3E}">
        <p14:creationId xmlns:p14="http://schemas.microsoft.com/office/powerpoint/2010/main" val="666040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Presentasjon av resultatet 2">
    <p:bg>
      <p:bgPr>
        <a:solidFill>
          <a:schemeClr val="bg1"/>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F686095C-1C7E-DA18-C3B0-414FD3DE2289}"/>
              </a:ext>
            </a:extLst>
          </p:cNvPr>
          <p:cNvCxnSpPr>
            <a:cxnSpLocks/>
          </p:cNvCxnSpPr>
          <p:nvPr userDrawn="1"/>
        </p:nvCxnSpPr>
        <p:spPr>
          <a:xfrm>
            <a:off x="0" y="509902"/>
            <a:ext cx="11247603" cy="0"/>
          </a:xfrm>
          <a:prstGeom prst="line">
            <a:avLst/>
          </a:prstGeom>
          <a:ln>
            <a:solidFill>
              <a:srgbClr val="005A5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09EA24A3-B901-8EDF-5CAB-90AEE832392E}"/>
              </a:ext>
            </a:extLst>
          </p:cNvPr>
          <p:cNvSpPr>
            <a:spLocks noGrp="1"/>
          </p:cNvSpPr>
          <p:nvPr>
            <p:ph type="title"/>
          </p:nvPr>
        </p:nvSpPr>
        <p:spPr>
          <a:xfrm>
            <a:off x="2270058" y="0"/>
            <a:ext cx="7651883" cy="509902"/>
          </a:xfrm>
        </p:spPr>
        <p:txBody>
          <a:bodyPr>
            <a:noAutofit/>
          </a:bodyPr>
          <a:lstStyle>
            <a:lvl1pPr algn="ctr">
              <a:defRPr sz="2800">
                <a:solidFill>
                  <a:srgbClr val="005A5A"/>
                </a:solidFill>
              </a:defRPr>
            </a:lvl1pPr>
          </a:lstStyle>
          <a:p>
            <a:r>
              <a:rPr lang="en-US"/>
              <a:t>Click to edit Master title style</a:t>
            </a:r>
            <a:endParaRPr lang="nn-NO"/>
          </a:p>
        </p:txBody>
      </p:sp>
      <p:pic>
        <p:nvPicPr>
          <p:cNvPr id="10" name="Graphic 9" descr="Question Mark with solid fill">
            <a:extLst>
              <a:ext uri="{FF2B5EF4-FFF2-40B4-BE49-F238E27FC236}">
                <a16:creationId xmlns:a16="http://schemas.microsoft.com/office/drawing/2014/main" id="{0F658C1D-6043-1937-D249-021D914FCA10}"/>
              </a:ext>
            </a:extLst>
          </p:cNvPr>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5530" y="1065179"/>
            <a:ext cx="636774" cy="665681"/>
          </a:xfrm>
          <a:prstGeom prst="rect">
            <a:avLst/>
          </a:prstGeom>
        </p:spPr>
      </p:pic>
      <p:pic>
        <p:nvPicPr>
          <p:cNvPr id="12" name="Graphic 11" descr="Users with solid fill">
            <a:extLst>
              <a:ext uri="{FF2B5EF4-FFF2-40B4-BE49-F238E27FC236}">
                <a16:creationId xmlns:a16="http://schemas.microsoft.com/office/drawing/2014/main" id="{1BC360B6-3EC0-814D-CAD3-149218FAAB55}"/>
              </a:ext>
            </a:extLst>
          </p:cNvPr>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5530" y="2472992"/>
            <a:ext cx="636774" cy="669993"/>
          </a:xfrm>
          <a:prstGeom prst="rect">
            <a:avLst/>
          </a:prstGeom>
        </p:spPr>
      </p:pic>
      <p:pic>
        <p:nvPicPr>
          <p:cNvPr id="13" name="Graphic 12" descr="Research with solid fill">
            <a:extLst>
              <a:ext uri="{FF2B5EF4-FFF2-40B4-BE49-F238E27FC236}">
                <a16:creationId xmlns:a16="http://schemas.microsoft.com/office/drawing/2014/main" id="{A5DC4BA9-BCCA-720E-1473-BDC20B83964F}"/>
              </a:ext>
            </a:extLst>
          </p:cNvPr>
          <p:cNvPicPr/>
          <p:nvPr userDrawn="1"/>
        </p:nvPicPr>
        <p:blipFill>
          <a:blip r:embed="rId6">
            <a:extLst>
              <a:ext uri="{96DAC541-7B7A-43D3-8B79-37D633B846F1}">
                <asvg:svgBlip xmlns:asvg="http://schemas.microsoft.com/office/drawing/2016/SVG/main" r:embed="rId7"/>
              </a:ext>
            </a:extLst>
          </a:blip>
          <a:stretch>
            <a:fillRect/>
          </a:stretch>
        </p:blipFill>
        <p:spPr>
          <a:xfrm>
            <a:off x="565530" y="5122828"/>
            <a:ext cx="636774" cy="669993"/>
          </a:xfrm>
          <a:prstGeom prst="rect">
            <a:avLst/>
          </a:prstGeom>
        </p:spPr>
      </p:pic>
      <p:sp>
        <p:nvSpPr>
          <p:cNvPr id="14" name="Rectangle 13">
            <a:extLst>
              <a:ext uri="{FF2B5EF4-FFF2-40B4-BE49-F238E27FC236}">
                <a16:creationId xmlns:a16="http://schemas.microsoft.com/office/drawing/2014/main" id="{F8551049-622C-1749-F9CA-FF9DBDB61704}"/>
              </a:ext>
            </a:extLst>
          </p:cNvPr>
          <p:cNvSpPr/>
          <p:nvPr userDrawn="1"/>
        </p:nvSpPr>
        <p:spPr>
          <a:xfrm>
            <a:off x="6429968" y="3925629"/>
            <a:ext cx="4360660" cy="2613539"/>
          </a:xfrm>
          <a:prstGeom prst="rect">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15" name="Rectangle 14">
            <a:extLst>
              <a:ext uri="{FF2B5EF4-FFF2-40B4-BE49-F238E27FC236}">
                <a16:creationId xmlns:a16="http://schemas.microsoft.com/office/drawing/2014/main" id="{BD906D73-C874-4974-CDFC-FA4D44BCE29B}"/>
              </a:ext>
            </a:extLst>
          </p:cNvPr>
          <p:cNvSpPr/>
          <p:nvPr userDrawn="1"/>
        </p:nvSpPr>
        <p:spPr>
          <a:xfrm>
            <a:off x="6678458" y="4332762"/>
            <a:ext cx="3863680" cy="20153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nb-NO" sz="1800"/>
              <a:t>Skårer over 70</a:t>
            </a:r>
          </a:p>
          <a:p>
            <a:pPr marL="171450" indent="-171450">
              <a:buFont typeface="Arial" panose="020B0604020202020204" pitchFamily="34" charset="0"/>
              <a:buChar char="•"/>
            </a:pPr>
            <a:r>
              <a:rPr lang="nb-NO" sz="1800"/>
              <a:t>Jevnt gode resultater på de fleste/alle områder</a:t>
            </a:r>
          </a:p>
          <a:p>
            <a:pPr marL="171450" indent="-171450">
              <a:buFont typeface="Arial" panose="020B0604020202020204" pitchFamily="34" charset="0"/>
              <a:buChar char="•"/>
            </a:pPr>
            <a:r>
              <a:rPr lang="nb-NO" sz="1800"/>
              <a:t>Ved gjennomføring over flere år; fremgang siden sist</a:t>
            </a:r>
            <a:endParaRPr lang="nn-NO" sz="1800"/>
          </a:p>
        </p:txBody>
      </p:sp>
      <p:pic>
        <p:nvPicPr>
          <p:cNvPr id="18" name="Picture 17">
            <a:extLst>
              <a:ext uri="{FF2B5EF4-FFF2-40B4-BE49-F238E27FC236}">
                <a16:creationId xmlns:a16="http://schemas.microsoft.com/office/drawing/2014/main" id="{10BF9E27-C029-FEE1-FB24-1ADCBCE91556}"/>
              </a:ext>
            </a:extLst>
          </p:cNvPr>
          <p:cNvPicPr/>
          <p:nvPr userDrawn="1"/>
        </p:nvPicPr>
        <p:blipFill rotWithShape="1">
          <a:blip r:embed="rId8"/>
          <a:srcRect t="13913" r="8855"/>
          <a:stretch/>
        </p:blipFill>
        <p:spPr>
          <a:xfrm>
            <a:off x="9238679" y="5290020"/>
            <a:ext cx="1244111" cy="1058078"/>
          </a:xfrm>
          <a:prstGeom prst="rect">
            <a:avLst/>
          </a:prstGeom>
        </p:spPr>
      </p:pic>
      <p:sp>
        <p:nvSpPr>
          <p:cNvPr id="16" name="TextBox 15">
            <a:extLst>
              <a:ext uri="{FF2B5EF4-FFF2-40B4-BE49-F238E27FC236}">
                <a16:creationId xmlns:a16="http://schemas.microsoft.com/office/drawing/2014/main" id="{4112C8C3-D364-FEA5-F6D5-2E7B8F603924}"/>
              </a:ext>
            </a:extLst>
          </p:cNvPr>
          <p:cNvSpPr txBox="1"/>
          <p:nvPr userDrawn="1"/>
        </p:nvSpPr>
        <p:spPr>
          <a:xfrm>
            <a:off x="6754572" y="4411387"/>
            <a:ext cx="3479728" cy="1169551"/>
          </a:xfrm>
          <a:prstGeom prst="rect">
            <a:avLst/>
          </a:prstGeom>
          <a:noFill/>
        </p:spPr>
        <p:txBody>
          <a:bodyPr wrap="square">
            <a:spAutoFit/>
          </a:bodyPr>
          <a:lstStyle/>
          <a:p>
            <a:pPr marL="171450" indent="-171450">
              <a:buFont typeface="Arial" panose="020B0604020202020204" pitchFamily="34" charset="0"/>
              <a:buChar char="•"/>
            </a:pPr>
            <a:r>
              <a:rPr lang="nb-NO" sz="1400">
                <a:latin typeface="Calibri" panose="020F0502020204030204" pitchFamily="34" charset="0"/>
                <a:ea typeface="Calibri" panose="020F0502020204030204" pitchFamily="34" charset="0"/>
                <a:cs typeface="Calibri" panose="020F0502020204030204" pitchFamily="34" charset="0"/>
              </a:rPr>
              <a:t>Skårer over 70</a:t>
            </a:r>
          </a:p>
          <a:p>
            <a:pPr marL="171450" indent="-171450">
              <a:buFont typeface="Arial" panose="020B0604020202020204" pitchFamily="34" charset="0"/>
              <a:buChar char="•"/>
            </a:pPr>
            <a:r>
              <a:rPr lang="nb-NO" sz="1400">
                <a:latin typeface="Calibri" panose="020F0502020204030204" pitchFamily="34" charset="0"/>
                <a:ea typeface="Calibri" panose="020F0502020204030204" pitchFamily="34" charset="0"/>
                <a:cs typeface="Calibri" panose="020F0502020204030204" pitchFamily="34" charset="0"/>
              </a:rPr>
              <a:t>Jevnt gode resultater på de fleste/alle områder</a:t>
            </a:r>
          </a:p>
          <a:p>
            <a:pPr marL="171450" indent="-171450">
              <a:buFont typeface="Arial" panose="020B0604020202020204" pitchFamily="34" charset="0"/>
              <a:buChar char="•"/>
            </a:pPr>
            <a:r>
              <a:rPr lang="nb-NO" sz="1400">
                <a:latin typeface="Calibri" panose="020F0502020204030204" pitchFamily="34" charset="0"/>
                <a:ea typeface="Calibri" panose="020F0502020204030204" pitchFamily="34" charset="0"/>
                <a:cs typeface="Calibri" panose="020F0502020204030204" pitchFamily="34" charset="0"/>
              </a:rPr>
              <a:t>Ved gjennomføring over flere år; fremgang siden sist</a:t>
            </a:r>
            <a:endParaRPr lang="nn-NO" sz="1400">
              <a:latin typeface="Calibri" panose="020F0502020204030204" pitchFamily="34" charset="0"/>
              <a:ea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FBA917B9-6D23-C6AA-0FD3-B9570E15081A}"/>
              </a:ext>
            </a:extLst>
          </p:cNvPr>
          <p:cNvSpPr txBox="1"/>
          <p:nvPr userDrawn="1"/>
        </p:nvSpPr>
        <p:spPr>
          <a:xfrm>
            <a:off x="6819759" y="3925628"/>
            <a:ext cx="3581078" cy="369332"/>
          </a:xfrm>
          <a:prstGeom prst="rect">
            <a:avLst/>
          </a:prstGeom>
          <a:noFill/>
        </p:spPr>
        <p:txBody>
          <a:bodyPr wrap="square" rtlCol="0">
            <a:spAutoFit/>
          </a:bodyPr>
          <a:lstStyle/>
          <a:p>
            <a:pPr algn="ctr"/>
            <a:r>
              <a:rPr lang="nb-NO">
                <a:solidFill>
                  <a:schemeClr val="bg1"/>
                </a:solidFill>
                <a:latin typeface="Calibri" panose="020F0502020204030204" pitchFamily="34" charset="0"/>
                <a:ea typeface="Calibri" panose="020F0502020204030204" pitchFamily="34" charset="0"/>
                <a:cs typeface="Calibri" panose="020F0502020204030204" pitchFamily="34" charset="0"/>
              </a:rPr>
              <a:t>Kjennetegn ved et godt resultat</a:t>
            </a:r>
            <a:endParaRPr lang="nn-NO">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20" name="Table 17">
            <a:extLst>
              <a:ext uri="{FF2B5EF4-FFF2-40B4-BE49-F238E27FC236}">
                <a16:creationId xmlns:a16="http://schemas.microsoft.com/office/drawing/2014/main" id="{8FA39BD8-03C1-F968-9BBD-BEBD7DF76D86}"/>
              </a:ext>
            </a:extLst>
          </p:cNvPr>
          <p:cNvGraphicFramePr/>
          <p:nvPr userDrawn="1">
            <p:extLst>
              <p:ext uri="{D42A27DB-BD31-4B8C-83A1-F6EECF244321}">
                <p14:modId xmlns:p14="http://schemas.microsoft.com/office/powerpoint/2010/main" val="3940972236"/>
              </p:ext>
            </p:extLst>
          </p:nvPr>
        </p:nvGraphicFramePr>
        <p:xfrm>
          <a:off x="474785" y="1119276"/>
          <a:ext cx="8971246" cy="914400"/>
        </p:xfrm>
        <a:graphic>
          <a:graphicData uri="http://schemas.openxmlformats.org/drawingml/2006/table">
            <a:tbl>
              <a:tblPr firstRow="1" bandRow="1">
                <a:tableStyleId>{5C22544A-7EE6-4342-B048-85BDC9FD1C3A}</a:tableStyleId>
              </a:tblPr>
              <a:tblGrid>
                <a:gridCol w="1487511">
                  <a:extLst>
                    <a:ext uri="{9D8B030D-6E8A-4147-A177-3AD203B41FA5}">
                      <a16:colId xmlns:a16="http://schemas.microsoft.com/office/drawing/2014/main" val="3077282670"/>
                    </a:ext>
                  </a:extLst>
                </a:gridCol>
                <a:gridCol w="1717556">
                  <a:extLst>
                    <a:ext uri="{9D8B030D-6E8A-4147-A177-3AD203B41FA5}">
                      <a16:colId xmlns:a16="http://schemas.microsoft.com/office/drawing/2014/main" val="753729246"/>
                    </a:ext>
                  </a:extLst>
                </a:gridCol>
                <a:gridCol w="1630907">
                  <a:extLst>
                    <a:ext uri="{9D8B030D-6E8A-4147-A177-3AD203B41FA5}">
                      <a16:colId xmlns:a16="http://schemas.microsoft.com/office/drawing/2014/main" val="3526767973"/>
                    </a:ext>
                  </a:extLst>
                </a:gridCol>
                <a:gridCol w="1228299">
                  <a:extLst>
                    <a:ext uri="{9D8B030D-6E8A-4147-A177-3AD203B41FA5}">
                      <a16:colId xmlns:a16="http://schemas.microsoft.com/office/drawing/2014/main" val="4277846648"/>
                    </a:ext>
                  </a:extLst>
                </a:gridCol>
                <a:gridCol w="1603612">
                  <a:extLst>
                    <a:ext uri="{9D8B030D-6E8A-4147-A177-3AD203B41FA5}">
                      <a16:colId xmlns:a16="http://schemas.microsoft.com/office/drawing/2014/main" val="4088331287"/>
                    </a:ext>
                  </a:extLst>
                </a:gridCol>
                <a:gridCol w="1303361">
                  <a:extLst>
                    <a:ext uri="{9D8B030D-6E8A-4147-A177-3AD203B41FA5}">
                      <a16:colId xmlns:a16="http://schemas.microsoft.com/office/drawing/2014/main" val="1625233411"/>
                    </a:ext>
                  </a:extLst>
                </a:gridCol>
              </a:tblGrid>
              <a:tr h="295402">
                <a:tc>
                  <a:txBody>
                    <a:bodyPr/>
                    <a:lstStyle/>
                    <a:p>
                      <a:pPr algn="ctr"/>
                      <a:endParaRPr lang="nb-NO" sz="1400">
                        <a:solidFill>
                          <a:schemeClr val="bg1"/>
                        </a:solidFill>
                        <a:latin typeface="Calibri" panose="020F0502020204030204" pitchFamily="34" charset="0"/>
                        <a:cs typeface="Calibri" panose="020F0502020204030204" pitchFamily="34" charset="0"/>
                      </a:endParaRPr>
                    </a:p>
                  </a:txBody>
                  <a:tcPr>
                    <a:solidFill>
                      <a:srgbClr val="005A5A"/>
                    </a:solidFill>
                  </a:tcPr>
                </a:tc>
                <a:tc>
                  <a:txBody>
                    <a:bodyPr/>
                    <a:lstStyle/>
                    <a:p>
                      <a:pPr algn="ctr"/>
                      <a:r>
                        <a:rPr lang="nb-NO" sz="1400">
                          <a:solidFill>
                            <a:schemeClr val="bg1"/>
                          </a:solidFill>
                          <a:latin typeface="Calibri" panose="020F0502020204030204" pitchFamily="34" charset="0"/>
                          <a:cs typeface="Calibri" panose="020F0502020204030204" pitchFamily="34" charset="0"/>
                        </a:rPr>
                        <a:t> Svært misfornøyd</a:t>
                      </a:r>
                    </a:p>
                  </a:txBody>
                  <a:tcPr anchor="ctr">
                    <a:solidFill>
                      <a:srgbClr val="005A5A"/>
                    </a:solidFill>
                  </a:tcPr>
                </a:tc>
                <a:tc>
                  <a:txBody>
                    <a:bodyPr/>
                    <a:lstStyle/>
                    <a:p>
                      <a:pPr algn="ctr"/>
                      <a:r>
                        <a:rPr lang="nb-NO" sz="1400">
                          <a:solidFill>
                            <a:schemeClr val="bg1"/>
                          </a:solidFill>
                          <a:latin typeface="Calibri" panose="020F0502020204030204" pitchFamily="34" charset="0"/>
                          <a:cs typeface="Calibri" panose="020F0502020204030204" pitchFamily="34" charset="0"/>
                        </a:rPr>
                        <a:t>Ganske misfornøyd</a:t>
                      </a:r>
                    </a:p>
                  </a:txBody>
                  <a:tcPr anchor="ctr">
                    <a:solidFill>
                      <a:srgbClr val="005A5A"/>
                    </a:solidFill>
                  </a:tcPr>
                </a:tc>
                <a:tc>
                  <a:txBody>
                    <a:bodyPr/>
                    <a:lstStyle/>
                    <a:p>
                      <a:pPr algn="ctr"/>
                      <a:r>
                        <a:rPr lang="nb-NO" sz="1400">
                          <a:solidFill>
                            <a:schemeClr val="bg1"/>
                          </a:solidFill>
                          <a:latin typeface="Calibri" panose="020F0502020204030204" pitchFamily="34" charset="0"/>
                          <a:cs typeface="Calibri" panose="020F0502020204030204" pitchFamily="34" charset="0"/>
                        </a:rPr>
                        <a:t>Verken eller</a:t>
                      </a:r>
                    </a:p>
                  </a:txBody>
                  <a:tcPr anchor="ctr">
                    <a:solidFill>
                      <a:srgbClr val="005A5A"/>
                    </a:solidFill>
                  </a:tcPr>
                </a:tc>
                <a:tc>
                  <a:txBody>
                    <a:bodyPr/>
                    <a:lstStyle/>
                    <a:p>
                      <a:pPr algn="ctr"/>
                      <a:r>
                        <a:rPr lang="nb-NO" sz="1400">
                          <a:solidFill>
                            <a:schemeClr val="bg1"/>
                          </a:solidFill>
                          <a:latin typeface="Calibri" panose="020F0502020204030204" pitchFamily="34" charset="0"/>
                          <a:cs typeface="Calibri" panose="020F0502020204030204" pitchFamily="34" charset="0"/>
                        </a:rPr>
                        <a:t>Ganske fornøyd</a:t>
                      </a:r>
                    </a:p>
                  </a:txBody>
                  <a:tcPr anchor="ctr">
                    <a:solidFill>
                      <a:srgbClr val="005A5A"/>
                    </a:solidFill>
                  </a:tcPr>
                </a:tc>
                <a:tc>
                  <a:txBody>
                    <a:bodyPr/>
                    <a:lstStyle/>
                    <a:p>
                      <a:pPr algn="ctr"/>
                      <a:r>
                        <a:rPr lang="nb-NO" sz="1400">
                          <a:solidFill>
                            <a:schemeClr val="bg1"/>
                          </a:solidFill>
                          <a:latin typeface="Calibri" panose="020F0502020204030204" pitchFamily="34" charset="0"/>
                          <a:cs typeface="Calibri" panose="020F0502020204030204" pitchFamily="34" charset="0"/>
                        </a:rPr>
                        <a:t>Svært fornøyd</a:t>
                      </a:r>
                    </a:p>
                  </a:txBody>
                  <a:tcPr anchor="ctr">
                    <a:solidFill>
                      <a:srgbClr val="005A5A"/>
                    </a:solidFill>
                  </a:tcPr>
                </a:tc>
                <a:extLst>
                  <a:ext uri="{0D108BD9-81ED-4DB2-BD59-A6C34878D82A}">
                    <a16:rowId xmlns:a16="http://schemas.microsoft.com/office/drawing/2014/main" val="3507984615"/>
                  </a:ext>
                </a:extLst>
              </a:tr>
              <a:tr h="268511">
                <a:tc>
                  <a:txBody>
                    <a:bodyPr/>
                    <a:lstStyle/>
                    <a:p>
                      <a:r>
                        <a:rPr lang="nb-NO" sz="1400">
                          <a:latin typeface="Calibri" panose="020F0502020204030204" pitchFamily="34" charset="0"/>
                          <a:cs typeface="Calibri" panose="020F0502020204030204" pitchFamily="34" charset="0"/>
                        </a:rPr>
                        <a:t>Opprinnelig verdi</a:t>
                      </a:r>
                    </a:p>
                  </a:txBody>
                  <a:tcPr>
                    <a:solidFill>
                      <a:srgbClr val="92C4BF"/>
                    </a:solidFill>
                  </a:tcPr>
                </a:tc>
                <a:tc>
                  <a:txBody>
                    <a:bodyPr/>
                    <a:lstStyle/>
                    <a:p>
                      <a:pPr algn="ctr"/>
                      <a:r>
                        <a:rPr lang="nb-NO" sz="1400">
                          <a:latin typeface="Calibri" panose="020F0502020204030204" pitchFamily="34" charset="0"/>
                          <a:cs typeface="Calibri" panose="020F0502020204030204" pitchFamily="34" charset="0"/>
                        </a:rPr>
                        <a:t>1</a:t>
                      </a:r>
                    </a:p>
                  </a:txBody>
                  <a:tcPr anchor="ctr">
                    <a:solidFill>
                      <a:srgbClr val="92C4BF"/>
                    </a:solidFill>
                  </a:tcPr>
                </a:tc>
                <a:tc>
                  <a:txBody>
                    <a:bodyPr/>
                    <a:lstStyle/>
                    <a:p>
                      <a:pPr algn="ctr"/>
                      <a:r>
                        <a:rPr lang="nb-NO" sz="1400">
                          <a:latin typeface="Calibri" panose="020F0502020204030204" pitchFamily="34" charset="0"/>
                          <a:cs typeface="Calibri" panose="020F0502020204030204" pitchFamily="34" charset="0"/>
                        </a:rPr>
                        <a:t>2</a:t>
                      </a:r>
                    </a:p>
                  </a:txBody>
                  <a:tcPr anchor="ctr">
                    <a:solidFill>
                      <a:srgbClr val="92C4BF"/>
                    </a:solidFill>
                  </a:tcPr>
                </a:tc>
                <a:tc>
                  <a:txBody>
                    <a:bodyPr/>
                    <a:lstStyle/>
                    <a:p>
                      <a:pPr algn="ctr"/>
                      <a:r>
                        <a:rPr lang="nb-NO" sz="1400">
                          <a:latin typeface="Calibri" panose="020F0502020204030204" pitchFamily="34" charset="0"/>
                          <a:cs typeface="Calibri" panose="020F0502020204030204" pitchFamily="34" charset="0"/>
                        </a:rPr>
                        <a:t>3</a:t>
                      </a:r>
                    </a:p>
                  </a:txBody>
                  <a:tcPr anchor="ctr">
                    <a:solidFill>
                      <a:srgbClr val="92C4BF"/>
                    </a:solidFill>
                  </a:tcPr>
                </a:tc>
                <a:tc>
                  <a:txBody>
                    <a:bodyPr/>
                    <a:lstStyle/>
                    <a:p>
                      <a:pPr algn="ctr"/>
                      <a:r>
                        <a:rPr lang="nb-NO" sz="1400">
                          <a:latin typeface="Calibri" panose="020F0502020204030204" pitchFamily="34" charset="0"/>
                          <a:cs typeface="Calibri" panose="020F0502020204030204" pitchFamily="34" charset="0"/>
                        </a:rPr>
                        <a:t>4</a:t>
                      </a:r>
                    </a:p>
                  </a:txBody>
                  <a:tcPr anchor="ctr">
                    <a:solidFill>
                      <a:srgbClr val="92C4BF"/>
                    </a:solidFill>
                  </a:tcPr>
                </a:tc>
                <a:tc>
                  <a:txBody>
                    <a:bodyPr/>
                    <a:lstStyle/>
                    <a:p>
                      <a:pPr algn="ctr"/>
                      <a:r>
                        <a:rPr lang="nb-NO" sz="1400">
                          <a:latin typeface="Calibri" panose="020F0502020204030204" pitchFamily="34" charset="0"/>
                          <a:cs typeface="Calibri" panose="020F0502020204030204" pitchFamily="34" charset="0"/>
                        </a:rPr>
                        <a:t>5</a:t>
                      </a:r>
                    </a:p>
                  </a:txBody>
                  <a:tcPr anchor="ctr">
                    <a:solidFill>
                      <a:srgbClr val="92C4BF"/>
                    </a:solidFill>
                  </a:tcPr>
                </a:tc>
                <a:extLst>
                  <a:ext uri="{0D108BD9-81ED-4DB2-BD59-A6C34878D82A}">
                    <a16:rowId xmlns:a16="http://schemas.microsoft.com/office/drawing/2014/main" val="2217711056"/>
                  </a:ext>
                </a:extLst>
              </a:tr>
              <a:tr h="265714">
                <a:tc>
                  <a:txBody>
                    <a:bodyPr/>
                    <a:lstStyle/>
                    <a:p>
                      <a:r>
                        <a:rPr lang="nb-NO" sz="1400">
                          <a:latin typeface="Calibri" panose="020F0502020204030204" pitchFamily="34" charset="0"/>
                          <a:cs typeface="Calibri" panose="020F0502020204030204" pitchFamily="34" charset="0"/>
                        </a:rPr>
                        <a:t>Omkodet verdi</a:t>
                      </a:r>
                    </a:p>
                  </a:txBody>
                  <a:tcPr>
                    <a:solidFill>
                      <a:srgbClr val="C0DEDB"/>
                    </a:solidFill>
                  </a:tcPr>
                </a:tc>
                <a:tc>
                  <a:txBody>
                    <a:bodyPr/>
                    <a:lstStyle/>
                    <a:p>
                      <a:pPr algn="ctr"/>
                      <a:r>
                        <a:rPr lang="nb-NO" sz="1400">
                          <a:latin typeface="Calibri" panose="020F0502020204030204" pitchFamily="34" charset="0"/>
                          <a:cs typeface="Calibri" panose="020F0502020204030204" pitchFamily="34" charset="0"/>
                        </a:rPr>
                        <a:t>0</a:t>
                      </a:r>
                    </a:p>
                  </a:txBody>
                  <a:tcPr anchor="ctr">
                    <a:solidFill>
                      <a:srgbClr val="C0DEDB"/>
                    </a:solidFill>
                  </a:tcPr>
                </a:tc>
                <a:tc>
                  <a:txBody>
                    <a:bodyPr/>
                    <a:lstStyle/>
                    <a:p>
                      <a:pPr algn="ctr"/>
                      <a:r>
                        <a:rPr lang="nb-NO" sz="1400">
                          <a:latin typeface="Calibri" panose="020F0502020204030204" pitchFamily="34" charset="0"/>
                          <a:cs typeface="Calibri" panose="020F0502020204030204" pitchFamily="34" charset="0"/>
                        </a:rPr>
                        <a:t>25</a:t>
                      </a:r>
                    </a:p>
                  </a:txBody>
                  <a:tcPr anchor="ctr">
                    <a:solidFill>
                      <a:srgbClr val="C0DEDB"/>
                    </a:solidFill>
                  </a:tcPr>
                </a:tc>
                <a:tc>
                  <a:txBody>
                    <a:bodyPr/>
                    <a:lstStyle/>
                    <a:p>
                      <a:pPr algn="ctr"/>
                      <a:r>
                        <a:rPr lang="nb-NO" sz="1400">
                          <a:latin typeface="Calibri" panose="020F0502020204030204" pitchFamily="34" charset="0"/>
                          <a:cs typeface="Calibri" panose="020F0502020204030204" pitchFamily="34" charset="0"/>
                        </a:rPr>
                        <a:t>50</a:t>
                      </a:r>
                    </a:p>
                  </a:txBody>
                  <a:tcPr anchor="ctr">
                    <a:solidFill>
                      <a:srgbClr val="C0DEDB"/>
                    </a:solidFill>
                  </a:tcPr>
                </a:tc>
                <a:tc>
                  <a:txBody>
                    <a:bodyPr/>
                    <a:lstStyle/>
                    <a:p>
                      <a:pPr algn="ctr"/>
                      <a:r>
                        <a:rPr lang="nb-NO" sz="1400">
                          <a:latin typeface="Calibri" panose="020F0502020204030204" pitchFamily="34" charset="0"/>
                          <a:cs typeface="Calibri" panose="020F0502020204030204" pitchFamily="34" charset="0"/>
                        </a:rPr>
                        <a:t>75</a:t>
                      </a:r>
                    </a:p>
                  </a:txBody>
                  <a:tcPr anchor="ctr">
                    <a:solidFill>
                      <a:srgbClr val="C0DEDB"/>
                    </a:solidFill>
                  </a:tcPr>
                </a:tc>
                <a:tc>
                  <a:txBody>
                    <a:bodyPr/>
                    <a:lstStyle/>
                    <a:p>
                      <a:pPr algn="ctr"/>
                      <a:r>
                        <a:rPr lang="nb-NO" sz="1400">
                          <a:latin typeface="Calibri" panose="020F0502020204030204" pitchFamily="34" charset="0"/>
                          <a:cs typeface="Calibri" panose="020F0502020204030204" pitchFamily="34" charset="0"/>
                        </a:rPr>
                        <a:t>100</a:t>
                      </a:r>
                    </a:p>
                  </a:txBody>
                  <a:tcPr anchor="ctr">
                    <a:solidFill>
                      <a:srgbClr val="C0DEDB"/>
                    </a:solidFill>
                  </a:tcPr>
                </a:tc>
                <a:extLst>
                  <a:ext uri="{0D108BD9-81ED-4DB2-BD59-A6C34878D82A}">
                    <a16:rowId xmlns:a16="http://schemas.microsoft.com/office/drawing/2014/main" val="2639519887"/>
                  </a:ext>
                </a:extLst>
              </a:tr>
            </a:tbl>
          </a:graphicData>
        </a:graphic>
      </p:graphicFrame>
      <p:sp>
        <p:nvSpPr>
          <p:cNvPr id="21" name="TextBox 20">
            <a:extLst>
              <a:ext uri="{FF2B5EF4-FFF2-40B4-BE49-F238E27FC236}">
                <a16:creationId xmlns:a16="http://schemas.microsoft.com/office/drawing/2014/main" id="{656421C0-9113-0231-D386-0FCBD1DE1CA0}"/>
              </a:ext>
            </a:extLst>
          </p:cNvPr>
          <p:cNvSpPr txBox="1"/>
          <p:nvPr userDrawn="1"/>
        </p:nvSpPr>
        <p:spPr>
          <a:xfrm>
            <a:off x="384337" y="2519602"/>
            <a:ext cx="5711663" cy="3411896"/>
          </a:xfrm>
          <a:prstGeom prst="rect">
            <a:avLst/>
          </a:prstGeom>
          <a:noFill/>
        </p:spPr>
        <p:txBody>
          <a:bodyPr wrap="square">
            <a:spAutoFit/>
          </a:bodyPr>
          <a:lstStyle/>
          <a:p>
            <a:pPr>
              <a:lnSpc>
                <a:spcPct val="107000"/>
              </a:lnSpc>
              <a:spcAft>
                <a:spcPts val="800"/>
              </a:spcAft>
            </a:pPr>
            <a:r>
              <a:rPr lang="nb-NO" sz="1400">
                <a:effectLst/>
                <a:latin typeface="Calibri" panose="020F0502020204030204" pitchFamily="34" charset="0"/>
                <a:ea typeface="MS Mincho" panose="02020609040205080304" pitchFamily="49" charset="-128"/>
                <a:cs typeface="Times New Roman" panose="02020603050405020304" pitchFamily="18" charset="0"/>
              </a:rPr>
              <a:t>I rapporten presenteres resultatene som prosentfordeling og som </a:t>
            </a:r>
            <a:r>
              <a:rPr lang="nb-NO" sz="1400" b="1">
                <a:effectLst/>
                <a:latin typeface="Calibri" panose="020F0502020204030204" pitchFamily="34" charset="0"/>
                <a:ea typeface="MS Mincho" panose="02020609040205080304" pitchFamily="49" charset="-128"/>
                <a:cs typeface="Times New Roman" panose="02020603050405020304" pitchFamily="18" charset="0"/>
              </a:rPr>
              <a:t>standardiserte gjennomsnitt</a:t>
            </a:r>
            <a:r>
              <a:rPr lang="nb-NO" sz="1400">
                <a:effectLst/>
                <a:latin typeface="Calibri" panose="020F0502020204030204" pitchFamily="34" charset="0"/>
                <a:ea typeface="MS Mincho" panose="02020609040205080304" pitchFamily="49" charset="-128"/>
                <a:cs typeface="Times New Roman" panose="02020603050405020304" pitchFamily="18" charset="0"/>
              </a:rPr>
              <a:t>. Der hvor enkeltspørsmål i utgangspunktet er målt på en skala (eksempelvis fra «Svært misfornøyd» til «Svært fornøyd», er denne skalaen transformert til en 0-100-skala, og alle «Vet ikke»-svar er kodet ut. Bruk av slike standardiserte gjennomsnitt gjør det enklere å sammenligne resultater på tvers av undergrupper, samt å sammenligne resultater over tid.  </a:t>
            </a:r>
            <a:endParaRPr lang="nn-NO" sz="1400">
              <a:effectLst/>
              <a:latin typeface="Calibri" panose="020F0502020204030204" pitchFamily="34" charset="0"/>
              <a:ea typeface="MS Mincho" panose="02020609040205080304" pitchFamily="49" charset="-128"/>
              <a:cs typeface="Times New Roman" panose="02020603050405020304" pitchFamily="18" charset="0"/>
            </a:endParaRPr>
          </a:p>
          <a:p>
            <a:pPr>
              <a:lnSpc>
                <a:spcPct val="107000"/>
              </a:lnSpc>
              <a:spcAft>
                <a:spcPts val="800"/>
              </a:spcAft>
            </a:pPr>
            <a:r>
              <a:rPr lang="nb-NO" sz="1400">
                <a:effectLst/>
                <a:latin typeface="Calibri" panose="020F0502020204030204" pitchFamily="34" charset="0"/>
                <a:ea typeface="MS Mincho" panose="02020609040205080304" pitchFamily="49" charset="-128"/>
                <a:cs typeface="Times New Roman" panose="02020603050405020304" pitchFamily="18" charset="0"/>
              </a:rPr>
              <a:t>Man kan</a:t>
            </a:r>
            <a:r>
              <a:rPr lang="nb-NO" sz="1400">
                <a:latin typeface="Calibri" panose="020F0502020204030204" pitchFamily="34" charset="0"/>
                <a:ea typeface="MS Mincho" panose="02020609040205080304" pitchFamily="49" charset="-128"/>
                <a:cs typeface="Times New Roman" panose="02020603050405020304" pitchFamily="18" charset="0"/>
              </a:rPr>
              <a:t>, som en </a:t>
            </a:r>
            <a:r>
              <a:rPr lang="nb-NO" sz="1400">
                <a:effectLst/>
                <a:latin typeface="Calibri" panose="020F0502020204030204" pitchFamily="34" charset="0"/>
                <a:ea typeface="MS Mincho" panose="02020609040205080304" pitchFamily="49" charset="-128"/>
                <a:cs typeface="Times New Roman" panose="02020603050405020304" pitchFamily="18" charset="0"/>
              </a:rPr>
              <a:t>generell regel, si at skårer på 80 og høyere er meget godt resultater, skårer mellom 70 og 79 er gode resultater, mens skårer mellom 60 og 69 er middels gode. Skårer under 60 vitner som regel om et dårlig resultat. Skårene må imidlertid tolkes med et visst skjønn og i sammenheng med hverandre. Det å sammenligne de ulike skårene med hverandre, kan gi et godt bilde på hvilke områder man gjør det bra på, og på hvilke områder det ligger et forbedringspotensial. </a:t>
            </a:r>
          </a:p>
        </p:txBody>
      </p:sp>
      <p:sp>
        <p:nvSpPr>
          <p:cNvPr id="5" name="Rectangle 4">
            <a:extLst>
              <a:ext uri="{FF2B5EF4-FFF2-40B4-BE49-F238E27FC236}">
                <a16:creationId xmlns:a16="http://schemas.microsoft.com/office/drawing/2014/main" id="{2164AE4A-FA39-8757-5942-CECA7369ACFB}"/>
              </a:ext>
            </a:extLst>
          </p:cNvPr>
          <p:cNvSpPr/>
          <p:nvPr userDrawn="1"/>
        </p:nvSpPr>
        <p:spPr>
          <a:xfrm>
            <a:off x="10999113" y="0"/>
            <a:ext cx="1192886" cy="6858000"/>
          </a:xfrm>
          <a:prstGeom prst="rect">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Tree>
    <p:extLst>
      <p:ext uri="{BB962C8B-B14F-4D97-AF65-F5344CB8AC3E}">
        <p14:creationId xmlns:p14="http://schemas.microsoft.com/office/powerpoint/2010/main" val="13789346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CDF580-C7C3-4044-979D-783AB81B812E}" type="datetimeFigureOut">
              <a:rPr lang="nb-NO" smtClean="0"/>
              <a:t>27.08.2024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F1993B88-9D71-4488-8357-DA6176CE856E}" type="slidenum">
              <a:rPr lang="nb-NO" smtClean="0"/>
              <a:t>‹#›</a:t>
            </a:fld>
            <a:endParaRPr lang="nb-NO"/>
          </a:p>
        </p:txBody>
      </p:sp>
    </p:spTree>
    <p:extLst>
      <p:ext uri="{BB962C8B-B14F-4D97-AF65-F5344CB8AC3E}">
        <p14:creationId xmlns:p14="http://schemas.microsoft.com/office/powerpoint/2010/main" val="10657710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CDF580-C7C3-4044-979D-783AB81B812E}" type="datetimeFigureOut">
              <a:rPr lang="nb-NO" smtClean="0"/>
              <a:t>27.08.2024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F1993B88-9D71-4488-8357-DA6176CE856E}" type="slidenum">
              <a:rPr lang="nb-NO" smtClean="0"/>
              <a:t>‹#›</a:t>
            </a:fld>
            <a:endParaRPr lang="nb-NO"/>
          </a:p>
        </p:txBody>
      </p:sp>
    </p:spTree>
    <p:extLst>
      <p:ext uri="{BB962C8B-B14F-4D97-AF65-F5344CB8AC3E}">
        <p14:creationId xmlns:p14="http://schemas.microsoft.com/office/powerpoint/2010/main" val="19455878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CDF580-C7C3-4044-979D-783AB81B812E}" type="datetimeFigureOut">
              <a:rPr lang="nb-NO" smtClean="0"/>
              <a:t>27.08.2024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1993B88-9D71-4488-8357-DA6176CE856E}" type="slidenum">
              <a:rPr lang="nb-NO" smtClean="0"/>
              <a:t>‹#›</a:t>
            </a:fld>
            <a:endParaRPr lang="nb-NO"/>
          </a:p>
        </p:txBody>
      </p:sp>
    </p:spTree>
    <p:extLst>
      <p:ext uri="{BB962C8B-B14F-4D97-AF65-F5344CB8AC3E}">
        <p14:creationId xmlns:p14="http://schemas.microsoft.com/office/powerpoint/2010/main" val="30802512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CDF580-C7C3-4044-979D-783AB81B812E}" type="datetimeFigureOut">
              <a:rPr lang="nb-NO" smtClean="0"/>
              <a:t>27.08.2024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1993B88-9D71-4488-8357-DA6176CE856E}" type="slidenum">
              <a:rPr lang="nb-NO" smtClean="0"/>
              <a:t>‹#›</a:t>
            </a:fld>
            <a:endParaRPr lang="nb-NO"/>
          </a:p>
        </p:txBody>
      </p:sp>
    </p:spTree>
    <p:extLst>
      <p:ext uri="{BB962C8B-B14F-4D97-AF65-F5344CB8AC3E}">
        <p14:creationId xmlns:p14="http://schemas.microsoft.com/office/powerpoint/2010/main" val="10167444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0_Forsid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DEE502-530A-8085-6DFB-C3B4C323CE07}"/>
              </a:ext>
            </a:extLst>
          </p:cNvPr>
          <p:cNvSpPr/>
          <p:nvPr userDrawn="1"/>
        </p:nvSpPr>
        <p:spPr>
          <a:xfrm>
            <a:off x="10999113" y="0"/>
            <a:ext cx="1192886" cy="6858000"/>
          </a:xfrm>
          <a:prstGeom prst="rect">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cxnSp>
        <p:nvCxnSpPr>
          <p:cNvPr id="4" name="Straight Connector 3">
            <a:extLst>
              <a:ext uri="{FF2B5EF4-FFF2-40B4-BE49-F238E27FC236}">
                <a16:creationId xmlns:a16="http://schemas.microsoft.com/office/drawing/2014/main" id="{F686095C-1C7E-DA18-C3B0-414FD3DE2289}"/>
              </a:ext>
            </a:extLst>
          </p:cNvPr>
          <p:cNvCxnSpPr>
            <a:cxnSpLocks/>
          </p:cNvCxnSpPr>
          <p:nvPr userDrawn="1"/>
        </p:nvCxnSpPr>
        <p:spPr>
          <a:xfrm>
            <a:off x="0" y="509902"/>
            <a:ext cx="10999113" cy="0"/>
          </a:xfrm>
          <a:prstGeom prst="line">
            <a:avLst/>
          </a:prstGeom>
          <a:ln>
            <a:solidFill>
              <a:srgbClr val="005A5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09EA24A3-B901-8EDF-5CAB-90AEE832392E}"/>
              </a:ext>
            </a:extLst>
          </p:cNvPr>
          <p:cNvSpPr>
            <a:spLocks noGrp="1"/>
          </p:cNvSpPr>
          <p:nvPr>
            <p:ph type="title"/>
          </p:nvPr>
        </p:nvSpPr>
        <p:spPr>
          <a:xfrm>
            <a:off x="2270058" y="145460"/>
            <a:ext cx="7651883" cy="364442"/>
          </a:xfrm>
        </p:spPr>
        <p:txBody>
          <a:bodyPr>
            <a:noAutofit/>
          </a:bodyPr>
          <a:lstStyle>
            <a:lvl1pPr algn="ctr">
              <a:defRPr sz="2800"/>
            </a:lvl1pPr>
          </a:lstStyle>
          <a:p>
            <a:r>
              <a:rPr lang="en-US"/>
              <a:t>Click to edit Master title style</a:t>
            </a:r>
            <a:endParaRPr lang="nn-NO"/>
          </a:p>
        </p:txBody>
      </p:sp>
      <p:sp>
        <p:nvSpPr>
          <p:cNvPr id="5" name="Oval 4">
            <a:extLst>
              <a:ext uri="{FF2B5EF4-FFF2-40B4-BE49-F238E27FC236}">
                <a16:creationId xmlns:a16="http://schemas.microsoft.com/office/drawing/2014/main" id="{85A86235-F129-73F0-FE4F-D4F25F515CF8}"/>
              </a:ext>
            </a:extLst>
          </p:cNvPr>
          <p:cNvSpPr>
            <a:spLocks/>
          </p:cNvSpPr>
          <p:nvPr userDrawn="1"/>
        </p:nvSpPr>
        <p:spPr>
          <a:xfrm>
            <a:off x="404946" y="946577"/>
            <a:ext cx="957943" cy="902887"/>
          </a:xfrm>
          <a:prstGeom prst="ellipse">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6" name="Oval 5">
            <a:extLst>
              <a:ext uri="{FF2B5EF4-FFF2-40B4-BE49-F238E27FC236}">
                <a16:creationId xmlns:a16="http://schemas.microsoft.com/office/drawing/2014/main" id="{6861449B-2C3B-40DA-53C1-142BFE547DAE}"/>
              </a:ext>
            </a:extLst>
          </p:cNvPr>
          <p:cNvSpPr/>
          <p:nvPr userDrawn="1"/>
        </p:nvSpPr>
        <p:spPr>
          <a:xfrm>
            <a:off x="404946" y="2356546"/>
            <a:ext cx="957943" cy="902887"/>
          </a:xfrm>
          <a:prstGeom prst="ellipse">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8" name="Oval 7">
            <a:extLst>
              <a:ext uri="{FF2B5EF4-FFF2-40B4-BE49-F238E27FC236}">
                <a16:creationId xmlns:a16="http://schemas.microsoft.com/office/drawing/2014/main" id="{EE3CD2FA-7144-6F7A-1A56-2D28FBB10EE8}"/>
              </a:ext>
            </a:extLst>
          </p:cNvPr>
          <p:cNvSpPr/>
          <p:nvPr userDrawn="1"/>
        </p:nvSpPr>
        <p:spPr>
          <a:xfrm>
            <a:off x="404946" y="3598568"/>
            <a:ext cx="957943" cy="902887"/>
          </a:xfrm>
          <a:prstGeom prst="ellipse">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9" name="Oval 8">
            <a:extLst>
              <a:ext uri="{FF2B5EF4-FFF2-40B4-BE49-F238E27FC236}">
                <a16:creationId xmlns:a16="http://schemas.microsoft.com/office/drawing/2014/main" id="{73922E3F-5519-6555-564B-C495ABF22FD6}"/>
              </a:ext>
            </a:extLst>
          </p:cNvPr>
          <p:cNvSpPr/>
          <p:nvPr userDrawn="1"/>
        </p:nvSpPr>
        <p:spPr>
          <a:xfrm>
            <a:off x="404946" y="5008536"/>
            <a:ext cx="957943" cy="902887"/>
          </a:xfrm>
          <a:prstGeom prst="ellipse">
            <a:avLst/>
          </a:prstGeom>
          <a:solidFill>
            <a:srgbClr val="00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pic>
        <p:nvPicPr>
          <p:cNvPr id="10" name="Graphic 9" descr="Question Mark with solid fill">
            <a:extLst>
              <a:ext uri="{FF2B5EF4-FFF2-40B4-BE49-F238E27FC236}">
                <a16:creationId xmlns:a16="http://schemas.microsoft.com/office/drawing/2014/main" id="{0F658C1D-6043-1937-D249-021D914FCA10}"/>
              </a:ext>
            </a:extLst>
          </p:cNvPr>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5530" y="1065179"/>
            <a:ext cx="636774" cy="665681"/>
          </a:xfrm>
          <a:prstGeom prst="rect">
            <a:avLst/>
          </a:prstGeom>
        </p:spPr>
      </p:pic>
      <p:pic>
        <p:nvPicPr>
          <p:cNvPr id="11" name="Graphic 10" descr="Signal with solid fill">
            <a:extLst>
              <a:ext uri="{FF2B5EF4-FFF2-40B4-BE49-F238E27FC236}">
                <a16:creationId xmlns:a16="http://schemas.microsoft.com/office/drawing/2014/main" id="{73B22442-BFD5-8348-1618-47500E563FE2}"/>
              </a:ext>
            </a:extLst>
          </p:cNvPr>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7630" y="3650066"/>
            <a:ext cx="636774" cy="669993"/>
          </a:xfrm>
          <a:prstGeom prst="rect">
            <a:avLst/>
          </a:prstGeom>
        </p:spPr>
      </p:pic>
      <p:pic>
        <p:nvPicPr>
          <p:cNvPr id="12" name="Graphic 11" descr="Users with solid fill">
            <a:extLst>
              <a:ext uri="{FF2B5EF4-FFF2-40B4-BE49-F238E27FC236}">
                <a16:creationId xmlns:a16="http://schemas.microsoft.com/office/drawing/2014/main" id="{1BC360B6-3EC0-814D-CAD3-149218FAAB55}"/>
              </a:ext>
            </a:extLst>
          </p:cNvPr>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5530" y="2472992"/>
            <a:ext cx="636774" cy="669993"/>
          </a:xfrm>
          <a:prstGeom prst="rect">
            <a:avLst/>
          </a:prstGeom>
        </p:spPr>
      </p:pic>
      <p:pic>
        <p:nvPicPr>
          <p:cNvPr id="13" name="Graphic 12" descr="Research with solid fill">
            <a:extLst>
              <a:ext uri="{FF2B5EF4-FFF2-40B4-BE49-F238E27FC236}">
                <a16:creationId xmlns:a16="http://schemas.microsoft.com/office/drawing/2014/main" id="{A5DC4BA9-BCCA-720E-1473-BDC20B83964F}"/>
              </a:ext>
            </a:extLst>
          </p:cNvPr>
          <p:cNvPicPr/>
          <p:nvPr userDrawn="1"/>
        </p:nvPicPr>
        <p:blipFill>
          <a:blip r:embed="rId8">
            <a:extLst>
              <a:ext uri="{96DAC541-7B7A-43D3-8B79-37D633B846F1}">
                <asvg:svgBlip xmlns:asvg="http://schemas.microsoft.com/office/drawing/2016/SVG/main" r:embed="rId9"/>
              </a:ext>
            </a:extLst>
          </a:blip>
          <a:stretch>
            <a:fillRect/>
          </a:stretch>
        </p:blipFill>
        <p:spPr>
          <a:xfrm>
            <a:off x="565530" y="5124982"/>
            <a:ext cx="636774" cy="669993"/>
          </a:xfrm>
          <a:prstGeom prst="rect">
            <a:avLst/>
          </a:prstGeom>
        </p:spPr>
      </p:pic>
      <p:sp>
        <p:nvSpPr>
          <p:cNvPr id="3" name="Oval 2">
            <a:extLst>
              <a:ext uri="{FF2B5EF4-FFF2-40B4-BE49-F238E27FC236}">
                <a16:creationId xmlns:a16="http://schemas.microsoft.com/office/drawing/2014/main" id="{94AA1165-D7A2-62C4-26AF-5FAF8920AED4}"/>
              </a:ext>
            </a:extLst>
          </p:cNvPr>
          <p:cNvSpPr/>
          <p:nvPr userDrawn="1"/>
        </p:nvSpPr>
        <p:spPr>
          <a:xfrm>
            <a:off x="11023638" y="5794975"/>
            <a:ext cx="1137758" cy="1073861"/>
          </a:xfrm>
          <a:prstGeom prst="ellipse">
            <a:avLst/>
          </a:prstGeom>
          <a:solidFill>
            <a:schemeClr val="bg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Picture 14" descr="A close-up of a logo&#10;&#10;Description automatically generated">
            <a:extLst>
              <a:ext uri="{FF2B5EF4-FFF2-40B4-BE49-F238E27FC236}">
                <a16:creationId xmlns:a16="http://schemas.microsoft.com/office/drawing/2014/main" id="{03261C41-44D1-3999-C9AB-70383E4C4719}"/>
              </a:ext>
            </a:extLst>
          </p:cNvPr>
          <p:cNvPicPr>
            <a:picLocks noChangeAspect="1"/>
          </p:cNvPicPr>
          <p:nvPr userDrawn="1"/>
        </p:nvPicPr>
        <p:blipFill>
          <a:blip r:embed="rId10">
            <a:alphaModFix amt="80000"/>
            <a:extLst>
              <a:ext uri="{28A0092B-C50C-407E-A947-70E740481C1C}">
                <a14:useLocalDpi xmlns:a14="http://schemas.microsoft.com/office/drawing/2010/main" val="0"/>
              </a:ext>
            </a:extLst>
          </a:blip>
          <a:stretch>
            <a:fillRect/>
          </a:stretch>
        </p:blipFill>
        <p:spPr>
          <a:xfrm>
            <a:off x="11146420" y="6072938"/>
            <a:ext cx="892193" cy="517933"/>
          </a:xfrm>
          <a:prstGeom prst="rect">
            <a:avLst/>
          </a:prstGeom>
        </p:spPr>
      </p:pic>
    </p:spTree>
    <p:extLst>
      <p:ext uri="{BB962C8B-B14F-4D97-AF65-F5344CB8AC3E}">
        <p14:creationId xmlns:p14="http://schemas.microsoft.com/office/powerpoint/2010/main" val="3087861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FD1211-BDBF-9BA6-64C2-2A07D6111F01}"/>
              </a:ext>
            </a:extLst>
          </p:cNvPr>
          <p:cNvSpPr/>
          <p:nvPr userDrawn="1"/>
        </p:nvSpPr>
        <p:spPr>
          <a:xfrm>
            <a:off x="8339959" y="0"/>
            <a:ext cx="3852041" cy="6858000"/>
          </a:xfrm>
          <a:prstGeom prst="rect">
            <a:avLst/>
          </a:prstGeom>
          <a:solidFill>
            <a:srgbClr val="D4DC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2" name="Title 1">
            <a:extLst>
              <a:ext uri="{FF2B5EF4-FFF2-40B4-BE49-F238E27FC236}">
                <a16:creationId xmlns:a16="http://schemas.microsoft.com/office/drawing/2014/main" id="{8232D166-47D3-4299-9B97-EB82F1428C08}"/>
              </a:ext>
            </a:extLst>
          </p:cNvPr>
          <p:cNvSpPr>
            <a:spLocks noGrp="1"/>
          </p:cNvSpPr>
          <p:nvPr>
            <p:ph type="title"/>
          </p:nvPr>
        </p:nvSpPr>
        <p:spPr>
          <a:xfrm>
            <a:off x="410068" y="77624"/>
            <a:ext cx="5257800" cy="315912"/>
          </a:xfrm>
          <a:ln>
            <a:solidFill>
              <a:schemeClr val="bg1"/>
            </a:solidFill>
          </a:ln>
        </p:spPr>
        <p:txBody>
          <a:bodyPr>
            <a:noAutofit/>
          </a:bodyPr>
          <a:lstStyle>
            <a:lvl1pPr>
              <a:defRPr sz="2400">
                <a:solidFill>
                  <a:schemeClr val="tx1"/>
                </a:solidFill>
                <a:latin typeface="Century Schoolbook" panose="02040604050505020304" pitchFamily="18" charset="0"/>
              </a:defRPr>
            </a:lvl1pPr>
          </a:lstStyle>
          <a:p>
            <a:endParaRPr lang="nn-NO"/>
          </a:p>
        </p:txBody>
      </p:sp>
      <p:cxnSp>
        <p:nvCxnSpPr>
          <p:cNvPr id="10" name="Straight Connector 9">
            <a:extLst>
              <a:ext uri="{FF2B5EF4-FFF2-40B4-BE49-F238E27FC236}">
                <a16:creationId xmlns:a16="http://schemas.microsoft.com/office/drawing/2014/main" id="{185B2C93-74E6-8E8F-AC73-92E9BE4F7D22}"/>
              </a:ext>
            </a:extLst>
          </p:cNvPr>
          <p:cNvCxnSpPr>
            <a:cxnSpLocks/>
          </p:cNvCxnSpPr>
          <p:nvPr userDrawn="1"/>
        </p:nvCxnSpPr>
        <p:spPr>
          <a:xfrm>
            <a:off x="410068" y="480848"/>
            <a:ext cx="7259856"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E1D9B594-A042-72BA-F307-3686CA6EF5A8}"/>
              </a:ext>
            </a:extLst>
          </p:cNvPr>
          <p:cNvSpPr>
            <a:spLocks noGrp="1"/>
          </p:cNvSpPr>
          <p:nvPr>
            <p:ph type="body" sz="quarter" idx="10" hasCustomPrompt="1"/>
          </p:nvPr>
        </p:nvSpPr>
        <p:spPr>
          <a:xfrm>
            <a:off x="8475935" y="892231"/>
            <a:ext cx="3580087" cy="5061333"/>
          </a:xfrm>
          <a:ln>
            <a:solidFill>
              <a:srgbClr val="D4DCDE"/>
            </a:solidFill>
          </a:ln>
        </p:spPr>
        <p:txBody>
          <a:bodyPr>
            <a:normAutofit/>
          </a:bodyPr>
          <a:lstStyle>
            <a:lvl1pPr>
              <a:defRPr sz="1600"/>
            </a:lvl1pPr>
          </a:lstStyle>
          <a:p>
            <a:pPr lvl="0"/>
            <a:r>
              <a:rPr lang="en-US" err="1"/>
              <a:t>Tekst</a:t>
            </a:r>
            <a:endParaRPr lang="nn-NO"/>
          </a:p>
        </p:txBody>
      </p:sp>
      <p:pic>
        <p:nvPicPr>
          <p:cNvPr id="3" name="Picture 2" descr="A black and white logo&#10;&#10;Description automatically generated">
            <a:extLst>
              <a:ext uri="{FF2B5EF4-FFF2-40B4-BE49-F238E27FC236}">
                <a16:creationId xmlns:a16="http://schemas.microsoft.com/office/drawing/2014/main" id="{2B59C3DF-3E06-2177-1BBD-760DA20508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88055" y="6385796"/>
            <a:ext cx="719515" cy="417783"/>
          </a:xfrm>
          <a:prstGeom prst="rect">
            <a:avLst/>
          </a:prstGeom>
        </p:spPr>
      </p:pic>
    </p:spTree>
    <p:extLst>
      <p:ext uri="{BB962C8B-B14F-4D97-AF65-F5344CB8AC3E}">
        <p14:creationId xmlns:p14="http://schemas.microsoft.com/office/powerpoint/2010/main" val="118847354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2ACDF580-C7C3-4044-979D-783AB81B812E}" type="datetimeFigureOut">
              <a:rPr lang="nb-NO" smtClean="0"/>
              <a:t>27.08.2024</a:t>
            </a:fld>
            <a:endParaRPr lang="nb-NO"/>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nb-NO"/>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F1993B88-9D71-4488-8357-DA6176CE856E}" type="slidenum">
              <a:rPr lang="nb-NO" smtClean="0"/>
              <a:t>‹#›</a:t>
            </a:fld>
            <a:endParaRPr lang="nb-NO"/>
          </a:p>
        </p:txBody>
      </p:sp>
    </p:spTree>
    <p:extLst>
      <p:ext uri="{BB962C8B-B14F-4D97-AF65-F5344CB8AC3E}">
        <p14:creationId xmlns:p14="http://schemas.microsoft.com/office/powerpoint/2010/main" val="10082282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84" r:id="rId7"/>
    <p:sldLayoutId id="2147483698" r:id="rId8"/>
    <p:sldLayoutId id="2147483697" r:id="rId9"/>
    <p:sldLayoutId id="2147483703" r:id="rId10"/>
    <p:sldLayoutId id="2147483685" r:id="rId11"/>
    <p:sldLayoutId id="2147483678" r:id="rId12"/>
    <p:sldLayoutId id="2147483701" r:id="rId13"/>
    <p:sldLayoutId id="2147483702" r:id="rId14"/>
    <p:sldLayoutId id="2147483680" r:id="rId15"/>
    <p:sldLayoutId id="2147483700" r:id="rId16"/>
    <p:sldLayoutId id="2147483677" r:id="rId17"/>
    <p:sldLayoutId id="2147483699" r:id="rId18"/>
    <p:sldLayoutId id="2147483692" r:id="rId19"/>
    <p:sldLayoutId id="2147483695" r:id="rId20"/>
    <p:sldLayoutId id="2147483688" r:id="rId21"/>
    <p:sldLayoutId id="2147483704" r:id="rId22"/>
    <p:sldLayoutId id="2147483693" r:id="rId23"/>
    <p:sldLayoutId id="2147483686" r:id="rId24"/>
    <p:sldLayoutId id="2147483691" r:id="rId25"/>
    <p:sldLayoutId id="2147483694" r:id="rId26"/>
    <p:sldLayoutId id="2147483668" r:id="rId27"/>
    <p:sldLayoutId id="2147483669" r:id="rId28"/>
    <p:sldLayoutId id="2147483670" r:id="rId29"/>
    <p:sldLayoutId id="2147483671" r:id="rId30"/>
    <p:sldLayoutId id="2147483690" r:id="rId31"/>
    <p:sldLayoutId id="2147483696" r:id="rId32"/>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svg"/><Relationship Id="rId7" Type="http://schemas.openxmlformats.org/officeDocument/2006/relationships/image" Target="../media/image62.svg"/><Relationship Id="rId2" Type="http://schemas.openxmlformats.org/officeDocument/2006/relationships/image" Target="../media/image57.png"/><Relationship Id="rId1" Type="http://schemas.openxmlformats.org/officeDocument/2006/relationships/slideLayout" Target="../slideLayouts/slideLayout18.xml"/><Relationship Id="rId6" Type="http://schemas.openxmlformats.org/officeDocument/2006/relationships/image" Target="../media/image61.png"/><Relationship Id="rId5" Type="http://schemas.openxmlformats.org/officeDocument/2006/relationships/image" Target="../media/image60.svg"/><Relationship Id="rId4" Type="http://schemas.openxmlformats.org/officeDocument/2006/relationships/image" Target="../media/image59.png"/><Relationship Id="rId9" Type="http://schemas.openxmlformats.org/officeDocument/2006/relationships/image" Target="../media/image64.svg"/></Relationships>
</file>

<file path=ppt/slides/_rels/slide6.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Layout" Target="../slideLayouts/slideLayout18.xml"/><Relationship Id="rId5" Type="http://schemas.openxmlformats.org/officeDocument/2006/relationships/image" Target="../media/image68.svg"/><Relationship Id="rId4" Type="http://schemas.openxmlformats.org/officeDocument/2006/relationships/image" Target="../media/image67.png"/></Relationships>
</file>

<file path=ppt/slides/_rels/slide7.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74.svg"/><Relationship Id="rId2" Type="http://schemas.openxmlformats.org/officeDocument/2006/relationships/image" Target="../media/image73.pn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image" Target="../media/image75.pn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package" Target="../embeddings/Microsoft_Excel_Worksheet.xlsx"/><Relationship Id="rId1" Type="http://schemas.openxmlformats.org/officeDocument/2006/relationships/slideLayout" Target="../slideLayouts/slideLayout21.xml"/><Relationship Id="rId5" Type="http://schemas.openxmlformats.org/officeDocument/2006/relationships/image" Target="../media/image79.emf"/><Relationship Id="rId4" Type="http://schemas.openxmlformats.org/officeDocument/2006/relationships/package" Target="../embeddings/Microsoft_Excel_Worksheet1.xlsx"/></Relationships>
</file>

<file path=ppt/slides/_rels/slide15.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png"/><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82.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xml"/><Relationship Id="rId1" Type="http://schemas.openxmlformats.org/officeDocument/2006/relationships/slideLayout" Target="../slideLayouts/slideLayout21.xml"/><Relationship Id="rId4" Type="http://schemas.openxmlformats.org/officeDocument/2006/relationships/image" Target="../media/image85.svg"/></Relationships>
</file>

<file path=ppt/slides/_rels/slide18.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package" Target="../embeddings/Microsoft_Excel_Worksheet2.xlsx"/><Relationship Id="rId1" Type="http://schemas.openxmlformats.org/officeDocument/2006/relationships/slideLayout" Target="../slideLayouts/slideLayout21.xml"/><Relationship Id="rId5" Type="http://schemas.openxmlformats.org/officeDocument/2006/relationships/image" Target="../media/image87.emf"/><Relationship Id="rId4" Type="http://schemas.openxmlformats.org/officeDocument/2006/relationships/package" Target="../embeddings/Microsoft_Excel_Worksheet3.xlsx"/></Relationships>
</file>

<file path=ppt/slides/_rels/slide19.xml.rels><?xml version="1.0" encoding="UTF-8" standalone="yes"?>
<Relationships xmlns="http://schemas.openxmlformats.org/package/2006/relationships"><Relationship Id="rId3" Type="http://schemas.openxmlformats.org/officeDocument/2006/relationships/image" Target="../media/image89.svg"/><Relationship Id="rId2" Type="http://schemas.openxmlformats.org/officeDocument/2006/relationships/image" Target="../media/image88.pn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package" Target="../embeddings/Microsoft_Excel_Worksheet4.xlsx"/><Relationship Id="rId1" Type="http://schemas.openxmlformats.org/officeDocument/2006/relationships/slideLayout" Target="../slideLayouts/slideLayout21.xml"/><Relationship Id="rId5" Type="http://schemas.openxmlformats.org/officeDocument/2006/relationships/image" Target="../media/image91.emf"/><Relationship Id="rId4" Type="http://schemas.openxmlformats.org/officeDocument/2006/relationships/package" Target="../embeddings/Microsoft_Excel_Worksheet5.xlsx"/></Relationships>
</file>

<file path=ppt/slides/_rels/slide21.xml.rels><?xml version="1.0" encoding="UTF-8" standalone="yes"?>
<Relationships xmlns="http://schemas.openxmlformats.org/package/2006/relationships"><Relationship Id="rId3" Type="http://schemas.openxmlformats.org/officeDocument/2006/relationships/image" Target="../media/image93.svg"/><Relationship Id="rId2" Type="http://schemas.openxmlformats.org/officeDocument/2006/relationships/image" Target="../media/image92.pn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95.svg"/><Relationship Id="rId2" Type="http://schemas.openxmlformats.org/officeDocument/2006/relationships/image" Target="../media/image94.pn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97.svg"/><Relationship Id="rId2" Type="http://schemas.openxmlformats.org/officeDocument/2006/relationships/image" Target="../media/image96.pn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99.svg"/><Relationship Id="rId2" Type="http://schemas.openxmlformats.org/officeDocument/2006/relationships/image" Target="../media/image98.pn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101.svg"/><Relationship Id="rId2" Type="http://schemas.openxmlformats.org/officeDocument/2006/relationships/image" Target="../media/image100.png"/><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103.svg"/><Relationship Id="rId2" Type="http://schemas.openxmlformats.org/officeDocument/2006/relationships/image" Target="../media/image102.png"/><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3" Type="http://schemas.openxmlformats.org/officeDocument/2006/relationships/image" Target="../media/image105.svg"/><Relationship Id="rId2" Type="http://schemas.openxmlformats.org/officeDocument/2006/relationships/image" Target="../media/image104.png"/><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3" Type="http://schemas.openxmlformats.org/officeDocument/2006/relationships/image" Target="../media/image107.svg"/><Relationship Id="rId2" Type="http://schemas.openxmlformats.org/officeDocument/2006/relationships/image" Target="../media/image106.png"/><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image" Target="../media/image109.svg"/><Relationship Id="rId2" Type="http://schemas.openxmlformats.org/officeDocument/2006/relationships/image" Target="../media/image108.png"/><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image" Target="../media/image111.svg"/><Relationship Id="rId2" Type="http://schemas.openxmlformats.org/officeDocument/2006/relationships/image" Target="../media/image110.png"/><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image" Target="../media/image113.svg"/><Relationship Id="rId2" Type="http://schemas.openxmlformats.org/officeDocument/2006/relationships/image" Target="../media/image112.png"/><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image" Target="../media/image115.svg"/><Relationship Id="rId2" Type="http://schemas.openxmlformats.org/officeDocument/2006/relationships/image" Target="../media/image114.png"/><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117.svg"/><Relationship Id="rId2" Type="http://schemas.openxmlformats.org/officeDocument/2006/relationships/image" Target="../media/image116.png"/><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119.svg"/><Relationship Id="rId2" Type="http://schemas.openxmlformats.org/officeDocument/2006/relationships/image" Target="../media/image118.png"/><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837F1B-B626-81CE-DAEE-36DB3D1D34AB}"/>
              </a:ext>
            </a:extLst>
          </p:cNvPr>
          <p:cNvSpPr>
            <a:spLocks noGrp="1" noRot="1" noMove="1" noResize="1" noEditPoints="1" noAdjustHandles="1" noChangeArrowheads="1" noChangeShapeType="1"/>
          </p:cNvSpPr>
          <p:nvPr>
            <p:ph type="title"/>
          </p:nvPr>
        </p:nvSpPr>
        <p:spPr>
          <a:xfrm>
            <a:off x="499153" y="2659652"/>
            <a:ext cx="6926659" cy="1538696"/>
          </a:xfrm>
        </p:spPr>
        <p:txBody>
          <a:bodyPr/>
          <a:lstStyle/>
          <a:p>
            <a:r>
              <a:rPr lang="nb-NO"/>
              <a:t>Vindkraftutbygging i </a:t>
            </a:r>
            <a:br>
              <a:rPr lang="nb-NO"/>
            </a:br>
            <a:r>
              <a:rPr lang="nb-NO"/>
              <a:t>Heim kommune</a:t>
            </a:r>
          </a:p>
        </p:txBody>
      </p:sp>
    </p:spTree>
    <p:extLst>
      <p:ext uri="{BB962C8B-B14F-4D97-AF65-F5344CB8AC3E}">
        <p14:creationId xmlns:p14="http://schemas.microsoft.com/office/powerpoint/2010/main" val="3770108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92232DE-9794-9DA7-AEE0-F147CC5E06C1}"/>
              </a:ext>
            </a:extLst>
          </p:cNvPr>
          <p:cNvSpPr>
            <a:spLocks noGrp="1" noRot="1" noMove="1" noResize="1" noEditPoints="1" noAdjustHandles="1" noChangeArrowheads="1" noChangeShapeType="1"/>
          </p:cNvSpPr>
          <p:nvPr>
            <p:ph type="title"/>
          </p:nvPr>
        </p:nvSpPr>
        <p:spPr/>
        <p:txBody>
          <a:bodyPr/>
          <a:lstStyle/>
          <a:p>
            <a:r>
              <a:rPr lang="nb-NO"/>
              <a:t>Oppsummering av hovedfunn</a:t>
            </a:r>
          </a:p>
        </p:txBody>
      </p:sp>
      <p:sp>
        <p:nvSpPr>
          <p:cNvPr id="6" name="TextBox 5">
            <a:extLst>
              <a:ext uri="{FF2B5EF4-FFF2-40B4-BE49-F238E27FC236}">
                <a16:creationId xmlns:a16="http://schemas.microsoft.com/office/drawing/2014/main" id="{1C3EEDD1-E2C7-4D29-8B72-2406129CE5CE}"/>
              </a:ext>
            </a:extLst>
          </p:cNvPr>
          <p:cNvSpPr txBox="1">
            <a:spLocks noGrp="1" noRot="1" noMove="1" noResize="1" noEditPoints="1" noAdjustHandles="1" noChangeArrowheads="1" noChangeShapeType="1"/>
          </p:cNvSpPr>
          <p:nvPr/>
        </p:nvSpPr>
        <p:spPr>
          <a:xfrm>
            <a:off x="6095999" y="1600814"/>
            <a:ext cx="2443462" cy="1015663"/>
          </a:xfrm>
          <a:prstGeom prst="rect">
            <a:avLst/>
          </a:prstGeom>
          <a:noFill/>
        </p:spPr>
        <p:txBody>
          <a:bodyPr wrap="square" rtlCol="0">
            <a:spAutoFit/>
          </a:bodyPr>
          <a:lstStyle/>
          <a:p>
            <a:r>
              <a:rPr lang="nb-NO" sz="1200">
                <a:latin typeface="Aptos" panose="020B0004020202020204" pitchFamily="34" charset="0"/>
              </a:rPr>
              <a:t>2 av 3 innbyggere mener at utbygging av vindkraft ikke gir fordeler som veier tyngre enn de negative virkningene av naturinngrepene. </a:t>
            </a:r>
          </a:p>
        </p:txBody>
      </p:sp>
      <p:sp>
        <p:nvSpPr>
          <p:cNvPr id="11" name="TextBox 10">
            <a:extLst>
              <a:ext uri="{FF2B5EF4-FFF2-40B4-BE49-F238E27FC236}">
                <a16:creationId xmlns:a16="http://schemas.microsoft.com/office/drawing/2014/main" id="{D69CF700-BB4F-844C-777B-8D730721F8CA}"/>
              </a:ext>
            </a:extLst>
          </p:cNvPr>
          <p:cNvSpPr txBox="1">
            <a:spLocks noGrp="1" noRot="1" noMove="1" noResize="1" noEditPoints="1" noAdjustHandles="1" noChangeArrowheads="1" noChangeShapeType="1"/>
          </p:cNvSpPr>
          <p:nvPr/>
        </p:nvSpPr>
        <p:spPr>
          <a:xfrm>
            <a:off x="846161" y="1243180"/>
            <a:ext cx="2531660" cy="1569660"/>
          </a:xfrm>
          <a:prstGeom prst="rect">
            <a:avLst/>
          </a:prstGeom>
          <a:noFill/>
        </p:spPr>
        <p:txBody>
          <a:bodyPr wrap="square" rtlCol="0">
            <a:spAutoFit/>
          </a:bodyPr>
          <a:lstStyle/>
          <a:p>
            <a:r>
              <a:rPr lang="nb-NO" sz="1200" dirty="0">
                <a:latin typeface="Aptos" panose="020B0004020202020204" pitchFamily="34" charset="0"/>
              </a:rPr>
              <a:t>Nesten 7 av 10 er negative til utbygging av vindkraft, og nesten halvparten er svært negative.</a:t>
            </a:r>
          </a:p>
          <a:p>
            <a:endParaRPr lang="nb-NO" sz="1200" dirty="0">
              <a:latin typeface="Aptos" panose="020B0004020202020204" pitchFamily="34" charset="0"/>
            </a:endParaRPr>
          </a:p>
          <a:p>
            <a:r>
              <a:rPr lang="nb-NO" sz="1200" dirty="0">
                <a:latin typeface="Aptos" panose="020B0004020202020204" pitchFamily="34" charset="0"/>
              </a:rPr>
              <a:t>Omtrent 6 av 10 svarer at de foretrekker kjernekraft eller vannkraft dersom det skulle produseres mer kraft i kommunen. </a:t>
            </a:r>
          </a:p>
        </p:txBody>
      </p:sp>
      <p:sp>
        <p:nvSpPr>
          <p:cNvPr id="14" name="TextBox 13">
            <a:extLst>
              <a:ext uri="{FF2B5EF4-FFF2-40B4-BE49-F238E27FC236}">
                <a16:creationId xmlns:a16="http://schemas.microsoft.com/office/drawing/2014/main" id="{6CC07549-F0F1-6B9C-ACE3-AAFBF04FB3C2}"/>
              </a:ext>
            </a:extLst>
          </p:cNvPr>
          <p:cNvSpPr txBox="1">
            <a:spLocks noGrp="1" noRot="1" noMove="1" noResize="1" noEditPoints="1" noAdjustHandles="1" noChangeArrowheads="1" noChangeShapeType="1"/>
          </p:cNvSpPr>
          <p:nvPr/>
        </p:nvSpPr>
        <p:spPr>
          <a:xfrm>
            <a:off x="8175406" y="3707389"/>
            <a:ext cx="2443462" cy="2492990"/>
          </a:xfrm>
          <a:prstGeom prst="rect">
            <a:avLst/>
          </a:prstGeom>
          <a:noFill/>
        </p:spPr>
        <p:txBody>
          <a:bodyPr wrap="square" rtlCol="0">
            <a:spAutoFit/>
          </a:bodyPr>
          <a:lstStyle/>
          <a:p>
            <a:r>
              <a:rPr lang="nb-NO" sz="1200">
                <a:latin typeface="Aptos" panose="020B0004020202020204" pitchFamily="34" charset="0"/>
              </a:rPr>
              <a:t>Resultatene i undersøkelsen er tydelige, og alle undergrupper er i hovedsak negative til utbygging av vindkraft og de konsekvensene dette fører med seg. Likevel ser vi at de eldste er litt mer positive, mens de yngste er litt mer negative. Vi ser også at de som har rekruttert seg selv til undersøkelsen svarer gjennomgående mer negativt enn de som er tilfeldig trukket. Dette gjelder spesielt blant hytteeiere. </a:t>
            </a:r>
          </a:p>
        </p:txBody>
      </p:sp>
      <p:sp>
        <p:nvSpPr>
          <p:cNvPr id="21" name="TextBox 20">
            <a:extLst>
              <a:ext uri="{FF2B5EF4-FFF2-40B4-BE49-F238E27FC236}">
                <a16:creationId xmlns:a16="http://schemas.microsoft.com/office/drawing/2014/main" id="{0DCEC8FE-9364-D153-A9FE-7399C84AA11A}"/>
              </a:ext>
            </a:extLst>
          </p:cNvPr>
          <p:cNvSpPr txBox="1">
            <a:spLocks noGrp="1" noRot="1" noMove="1" noResize="1" noEditPoints="1" noAdjustHandles="1" noChangeArrowheads="1" noChangeShapeType="1"/>
          </p:cNvSpPr>
          <p:nvPr/>
        </p:nvSpPr>
        <p:spPr>
          <a:xfrm>
            <a:off x="3275976" y="4169054"/>
            <a:ext cx="2354803" cy="1938992"/>
          </a:xfrm>
          <a:prstGeom prst="rect">
            <a:avLst/>
          </a:prstGeom>
          <a:noFill/>
        </p:spPr>
        <p:txBody>
          <a:bodyPr wrap="square" rtlCol="0">
            <a:spAutoFit/>
          </a:bodyPr>
          <a:lstStyle/>
          <a:p>
            <a:r>
              <a:rPr lang="nb-NO" sz="1200" dirty="0">
                <a:latin typeface="Aptos" panose="020B0004020202020204" pitchFamily="34" charset="0"/>
              </a:rPr>
              <a:t>Drøyt 6 av 10 er uenige i at vindkraft er nødvendig for å møte kommunens fremtidige energibehov og for å sikre kommunens økonomiske fremtid. Drøyt 6 av 10 er også uenige i at vindkraft er  nødvendig for næringslivet og fremtidige arbeidsplasser i kommunen. </a:t>
            </a:r>
          </a:p>
        </p:txBody>
      </p:sp>
    </p:spTree>
    <p:extLst>
      <p:ext uri="{BB962C8B-B14F-4D97-AF65-F5344CB8AC3E}">
        <p14:creationId xmlns:p14="http://schemas.microsoft.com/office/powerpoint/2010/main" val="2655870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62610BB-EBE7-132B-1D89-05B1A24F20D6}"/>
              </a:ext>
            </a:extLst>
          </p:cNvPr>
          <p:cNvSpPr>
            <a:spLocks noGrp="1" noRot="1" noMove="1" noResize="1" noEditPoints="1" noAdjustHandles="1" noChangeArrowheads="1" noChangeShapeType="1"/>
          </p:cNvSpPr>
          <p:nvPr>
            <p:ph type="body" sz="quarter" idx="10"/>
          </p:nvPr>
        </p:nvSpPr>
        <p:spPr>
          <a:xfrm>
            <a:off x="7570107" y="2213878"/>
            <a:ext cx="4423954" cy="1553667"/>
          </a:xfrm>
        </p:spPr>
        <p:txBody>
          <a:bodyPr>
            <a:normAutofit/>
          </a:bodyPr>
          <a:lstStyle/>
          <a:p>
            <a:r>
              <a:rPr lang="nb-NO"/>
              <a:t>Om undersøkelsen</a:t>
            </a:r>
          </a:p>
        </p:txBody>
      </p:sp>
      <p:sp>
        <p:nvSpPr>
          <p:cNvPr id="4" name="Text Placeholder 3">
            <a:extLst>
              <a:ext uri="{FF2B5EF4-FFF2-40B4-BE49-F238E27FC236}">
                <a16:creationId xmlns:a16="http://schemas.microsoft.com/office/drawing/2014/main" id="{943403F7-26B5-6DBE-5FB9-5F77653DB59A}"/>
              </a:ext>
            </a:extLst>
          </p:cNvPr>
          <p:cNvSpPr>
            <a:spLocks noGrp="1" noRot="1" noMove="1" noResize="1" noEditPoints="1" noAdjustHandles="1" noChangeArrowheads="1" noChangeShapeType="1"/>
          </p:cNvSpPr>
          <p:nvPr>
            <p:ph type="body" sz="quarter" idx="11"/>
          </p:nvPr>
        </p:nvSpPr>
        <p:spPr/>
        <p:txBody>
          <a:bodyPr/>
          <a:lstStyle/>
          <a:p>
            <a:r>
              <a:rPr lang="nb-NO"/>
              <a:t>01</a:t>
            </a:r>
          </a:p>
        </p:txBody>
      </p:sp>
    </p:spTree>
    <p:extLst>
      <p:ext uri="{BB962C8B-B14F-4D97-AF65-F5344CB8AC3E}">
        <p14:creationId xmlns:p14="http://schemas.microsoft.com/office/powerpoint/2010/main" val="41749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2A79A1B-15A6-69F3-0FE5-9F763319BD5E}"/>
              </a:ext>
            </a:extLst>
          </p:cNvPr>
          <p:cNvSpPr>
            <a:spLocks noGrp="1"/>
          </p:cNvSpPr>
          <p:nvPr>
            <p:ph type="title"/>
          </p:nvPr>
        </p:nvSpPr>
        <p:spPr>
          <a:xfrm>
            <a:off x="1814711" y="67228"/>
            <a:ext cx="7651883" cy="435474"/>
          </a:xfrm>
        </p:spPr>
        <p:txBody>
          <a:bodyPr/>
          <a:lstStyle/>
          <a:p>
            <a:r>
              <a:rPr lang="nb-NO"/>
              <a:t>Om undersøkelsen</a:t>
            </a:r>
            <a:endParaRPr lang="nn-NO"/>
          </a:p>
        </p:txBody>
      </p:sp>
    </p:spTree>
    <p:extLst>
      <p:ext uri="{BB962C8B-B14F-4D97-AF65-F5344CB8AC3E}">
        <p14:creationId xmlns:p14="http://schemas.microsoft.com/office/powerpoint/2010/main" val="2685962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08B9BF-A76E-A74F-D5F3-BA39A99199CB}"/>
              </a:ext>
            </a:extLst>
          </p:cNvPr>
          <p:cNvSpPr>
            <a:spLocks noGrp="1" noRot="1" noMove="1" noResize="1" noEditPoints="1" noAdjustHandles="1" noChangeArrowheads="1" noChangeShapeType="1"/>
          </p:cNvSpPr>
          <p:nvPr>
            <p:ph type="title"/>
          </p:nvPr>
        </p:nvSpPr>
        <p:spPr>
          <a:xfrm>
            <a:off x="2046859" y="88829"/>
            <a:ext cx="6950070" cy="435473"/>
          </a:xfrm>
        </p:spPr>
        <p:txBody>
          <a:bodyPr/>
          <a:lstStyle/>
          <a:p>
            <a:r>
              <a:rPr lang="nb-NO"/>
              <a:t>Om utvalget (</a:t>
            </a:r>
            <a:r>
              <a:rPr lang="nb-NO" b="1"/>
              <a:t>innbyggere</a:t>
            </a:r>
            <a:r>
              <a:rPr lang="nb-NO"/>
              <a:t>)</a:t>
            </a:r>
          </a:p>
        </p:txBody>
      </p:sp>
      <p:pic>
        <p:nvPicPr>
          <p:cNvPr id="16" name="Picture 15">
            <a:extLst>
              <a:ext uri="{FF2B5EF4-FFF2-40B4-BE49-F238E27FC236}">
                <a16:creationId xmlns:a16="http://schemas.microsoft.com/office/drawing/2014/main" id="{C19A0D31-990C-CD63-8F4C-99EF13C42EB5}"/>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695141" y="3221004"/>
            <a:ext cx="4144991" cy="3195098"/>
          </a:xfrm>
          <a:prstGeom prst="rect">
            <a:avLst/>
          </a:prstGeom>
        </p:spPr>
      </p:pic>
      <p:pic>
        <p:nvPicPr>
          <p:cNvPr id="17" name="Picture 16">
            <a:extLst>
              <a:ext uri="{FF2B5EF4-FFF2-40B4-BE49-F238E27FC236}">
                <a16:creationId xmlns:a16="http://schemas.microsoft.com/office/drawing/2014/main" id="{272A889A-4D6B-CB87-6F4A-0A32FE9D53F5}"/>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rcRect/>
          <a:stretch/>
        </p:blipFill>
        <p:spPr>
          <a:xfrm>
            <a:off x="5513899" y="3222055"/>
            <a:ext cx="5245769" cy="3194205"/>
          </a:xfrm>
          <a:prstGeom prst="rect">
            <a:avLst/>
          </a:prstGeom>
        </p:spPr>
      </p:pic>
      <p:sp>
        <p:nvSpPr>
          <p:cNvPr id="18" name="TextBox 17">
            <a:extLst>
              <a:ext uri="{FF2B5EF4-FFF2-40B4-BE49-F238E27FC236}">
                <a16:creationId xmlns:a16="http://schemas.microsoft.com/office/drawing/2014/main" id="{19111BE6-2F98-A346-5E79-53B4F06CA4AD}"/>
              </a:ext>
            </a:extLst>
          </p:cNvPr>
          <p:cNvSpPr txBox="1">
            <a:spLocks noGrp="1" noRot="1" noMove="1" noResize="1" noEditPoints="1" noAdjustHandles="1" noChangeArrowheads="1" noChangeShapeType="1"/>
          </p:cNvSpPr>
          <p:nvPr/>
        </p:nvSpPr>
        <p:spPr>
          <a:xfrm>
            <a:off x="5513899" y="1158106"/>
            <a:ext cx="5128888" cy="1569660"/>
          </a:xfrm>
          <a:prstGeom prst="rect">
            <a:avLst/>
          </a:prstGeom>
          <a:noFill/>
        </p:spPr>
        <p:txBody>
          <a:bodyPr wrap="square" rtlCol="0">
            <a:spAutoFit/>
          </a:bodyPr>
          <a:lstStyle/>
          <a:p>
            <a:pPr algn="just"/>
            <a:r>
              <a:rPr lang="nb-NO" sz="1600" b="1">
                <a:solidFill>
                  <a:srgbClr val="005A5A"/>
                </a:solidFill>
                <a:latin typeface="Aptos" panose="020B0004020202020204" pitchFamily="34" charset="0"/>
              </a:rPr>
              <a:t>Totalt 2044 innbyggere har svart på undersøkelsen. </a:t>
            </a:r>
          </a:p>
          <a:p>
            <a:pPr algn="just"/>
            <a:endParaRPr lang="nb-NO" sz="1600">
              <a:latin typeface="Aptos" panose="020B0004020202020204" pitchFamily="34" charset="0"/>
            </a:endParaRPr>
          </a:p>
          <a:p>
            <a:pPr algn="just"/>
            <a:r>
              <a:rPr lang="nb-NO" sz="1600">
                <a:latin typeface="Aptos" panose="020B0004020202020204" pitchFamily="34" charset="0"/>
              </a:rPr>
              <a:t>For å unngå skjevheter i utvalget, og for best mulig å gjenspeile populasjonen er resultatene vektet etter kjønn- og aldersfordelingen i Heim kommune. Resultatene er </a:t>
            </a:r>
            <a:r>
              <a:rPr lang="nb-NO" sz="1600" b="1">
                <a:latin typeface="Aptos" panose="020B0004020202020204" pitchFamily="34" charset="0"/>
              </a:rPr>
              <a:t>ikke</a:t>
            </a:r>
            <a:r>
              <a:rPr lang="nb-NO" sz="1600">
                <a:latin typeface="Aptos" panose="020B0004020202020204" pitchFamily="34" charset="0"/>
              </a:rPr>
              <a:t> vektet etter bosted.</a:t>
            </a:r>
          </a:p>
        </p:txBody>
      </p:sp>
      <p:grpSp>
        <p:nvGrpSpPr>
          <p:cNvPr id="24" name="Group 23">
            <a:extLst>
              <a:ext uri="{FF2B5EF4-FFF2-40B4-BE49-F238E27FC236}">
                <a16:creationId xmlns:a16="http://schemas.microsoft.com/office/drawing/2014/main" id="{1142FB49-ED8B-8D5B-B71A-926773A53A86}"/>
              </a:ext>
            </a:extLst>
          </p:cNvPr>
          <p:cNvGrpSpPr>
            <a:grpSpLocks noGrp="1" noUngrp="1" noRot="1" noMove="1" noResize="1"/>
          </p:cNvGrpSpPr>
          <p:nvPr/>
        </p:nvGrpSpPr>
        <p:grpSpPr>
          <a:xfrm>
            <a:off x="1570536" y="804733"/>
            <a:ext cx="2391275" cy="2031822"/>
            <a:chOff x="1030451" y="884315"/>
            <a:chExt cx="2044226" cy="1735716"/>
          </a:xfrm>
        </p:grpSpPr>
        <p:sp>
          <p:nvSpPr>
            <p:cNvPr id="7" name="TextBox 6">
              <a:extLst>
                <a:ext uri="{FF2B5EF4-FFF2-40B4-BE49-F238E27FC236}">
                  <a16:creationId xmlns:a16="http://schemas.microsoft.com/office/drawing/2014/main" id="{88FCF2BD-BE07-B98B-BADC-958515186A57}"/>
                </a:ext>
              </a:extLst>
            </p:cNvPr>
            <p:cNvSpPr txBox="1">
              <a:spLocks noGrp="1" noRot="1" noMove="1" noResize="1" noEditPoints="1" noAdjustHandles="1" noChangeArrowheads="1" noChangeShapeType="1"/>
            </p:cNvSpPr>
            <p:nvPr/>
          </p:nvSpPr>
          <p:spPr>
            <a:xfrm>
              <a:off x="1141000" y="1980391"/>
              <a:ext cx="914453" cy="461665"/>
            </a:xfrm>
            <a:prstGeom prst="rect">
              <a:avLst/>
            </a:prstGeom>
            <a:noFill/>
          </p:spPr>
          <p:txBody>
            <a:bodyPr wrap="square" rtlCol="0">
              <a:spAutoFit/>
            </a:bodyPr>
            <a:lstStyle/>
            <a:p>
              <a:r>
                <a:rPr lang="nb-NO" sz="2400" b="1">
                  <a:solidFill>
                    <a:srgbClr val="005A5A"/>
                  </a:solidFill>
                  <a:latin typeface="Aptos" panose="020B0004020202020204" pitchFamily="34" charset="0"/>
                </a:rPr>
                <a:t> 50 % </a:t>
              </a:r>
            </a:p>
          </p:txBody>
        </p:sp>
        <p:pic>
          <p:nvPicPr>
            <p:cNvPr id="9" name="Graphic 8" descr="Woman with solid fill">
              <a:extLst>
                <a:ext uri="{FF2B5EF4-FFF2-40B4-BE49-F238E27FC236}">
                  <a16:creationId xmlns:a16="http://schemas.microsoft.com/office/drawing/2014/main" id="{1D82DA77-A28F-6ABF-A45F-F5B2B0E9CA93}"/>
                </a:ext>
              </a:extLst>
            </p:cNvPr>
            <p:cNvPicPr>
              <a:picLocks noGrp="1" noRot="1" noChangeAspect="1" noMove="1" noResize="1" noEditPoints="1" noAdjustHandles="1" noChangeArrowheads="1" noChangeShapeType="1" noCrop="1"/>
            </p:cNvPicPr>
            <p:nvPr/>
          </p:nvPicPr>
          <p:blipFill>
            <a:blip r:embed="rId6">
              <a:extLst>
                <a:ext uri="{96DAC541-7B7A-43D3-8B79-37D633B846F1}">
                  <asvg:svgBlip xmlns:asvg="http://schemas.microsoft.com/office/drawing/2016/SVG/main" r:embed="rId7"/>
                </a:ext>
              </a:extLst>
            </a:blip>
            <a:stretch>
              <a:fillRect/>
            </a:stretch>
          </p:blipFill>
          <p:spPr>
            <a:xfrm>
              <a:off x="1939125" y="899169"/>
              <a:ext cx="1135552" cy="1135552"/>
            </a:xfrm>
            <a:prstGeom prst="rect">
              <a:avLst/>
            </a:prstGeom>
          </p:spPr>
        </p:pic>
        <p:pic>
          <p:nvPicPr>
            <p:cNvPr id="11" name="Graphic 10" descr="Man with solid fill">
              <a:extLst>
                <a:ext uri="{FF2B5EF4-FFF2-40B4-BE49-F238E27FC236}">
                  <a16:creationId xmlns:a16="http://schemas.microsoft.com/office/drawing/2014/main" id="{27BFECF7-1CE8-A66D-33CE-7F898F6098D0}"/>
                </a:ext>
              </a:extLst>
            </p:cNvPr>
            <p:cNvPicPr>
              <a:picLocks noGrp="1" noRot="1" noChangeAspect="1" noMove="1" noResize="1" noEditPoints="1" noAdjustHandles="1" noChangeArrowheads="1" noChangeShapeType="1" noCrop="1"/>
            </p:cNvPicPr>
            <p:nvPr/>
          </p:nvPicPr>
          <p:blipFill>
            <a:blip r:embed="rId8">
              <a:extLst>
                <a:ext uri="{96DAC541-7B7A-43D3-8B79-37D633B846F1}">
                  <asvg:svgBlip xmlns:asvg="http://schemas.microsoft.com/office/drawing/2016/SVG/main" r:embed="rId9"/>
                </a:ext>
              </a:extLst>
            </a:blip>
            <a:stretch>
              <a:fillRect/>
            </a:stretch>
          </p:blipFill>
          <p:spPr>
            <a:xfrm>
              <a:off x="1030451" y="884315"/>
              <a:ext cx="1135552" cy="1135552"/>
            </a:xfrm>
            <a:prstGeom prst="rect">
              <a:avLst/>
            </a:prstGeom>
          </p:spPr>
        </p:pic>
        <p:sp>
          <p:nvSpPr>
            <p:cNvPr id="12" name="TextBox 11">
              <a:extLst>
                <a:ext uri="{FF2B5EF4-FFF2-40B4-BE49-F238E27FC236}">
                  <a16:creationId xmlns:a16="http://schemas.microsoft.com/office/drawing/2014/main" id="{38CF7713-3D00-E072-D407-8090E27BCA40}"/>
                </a:ext>
              </a:extLst>
            </p:cNvPr>
            <p:cNvSpPr txBox="1">
              <a:spLocks noGrp="1" noRot="1" noMove="1" noResize="1" noEditPoints="1" noAdjustHandles="1" noChangeArrowheads="1" noChangeShapeType="1"/>
            </p:cNvSpPr>
            <p:nvPr/>
          </p:nvSpPr>
          <p:spPr>
            <a:xfrm>
              <a:off x="2047505" y="1980001"/>
              <a:ext cx="932734" cy="461665"/>
            </a:xfrm>
            <a:prstGeom prst="rect">
              <a:avLst/>
            </a:prstGeom>
            <a:noFill/>
          </p:spPr>
          <p:txBody>
            <a:bodyPr wrap="square" rtlCol="0">
              <a:spAutoFit/>
            </a:bodyPr>
            <a:lstStyle/>
            <a:p>
              <a:r>
                <a:rPr lang="nb-NO" sz="2400" b="1">
                  <a:solidFill>
                    <a:schemeClr val="accent5"/>
                  </a:solidFill>
                  <a:latin typeface="Aptos" panose="020B0004020202020204" pitchFamily="34" charset="0"/>
                </a:rPr>
                <a:t> 50 % </a:t>
              </a:r>
            </a:p>
          </p:txBody>
        </p:sp>
        <p:sp>
          <p:nvSpPr>
            <p:cNvPr id="21" name="TextBox 20">
              <a:extLst>
                <a:ext uri="{FF2B5EF4-FFF2-40B4-BE49-F238E27FC236}">
                  <a16:creationId xmlns:a16="http://schemas.microsoft.com/office/drawing/2014/main" id="{0DFC3A52-111E-5722-1821-5D1C355CA78C}"/>
                </a:ext>
              </a:extLst>
            </p:cNvPr>
            <p:cNvSpPr txBox="1">
              <a:spLocks noGrp="1" noRot="1" noMove="1" noResize="1" noEditPoints="1" noAdjustHandles="1" noChangeArrowheads="1" noChangeShapeType="1"/>
            </p:cNvSpPr>
            <p:nvPr/>
          </p:nvSpPr>
          <p:spPr>
            <a:xfrm>
              <a:off x="1257327" y="2343032"/>
              <a:ext cx="681798" cy="276999"/>
            </a:xfrm>
            <a:prstGeom prst="rect">
              <a:avLst/>
            </a:prstGeom>
            <a:noFill/>
          </p:spPr>
          <p:txBody>
            <a:bodyPr wrap="square" rtlCol="0">
              <a:spAutoFit/>
            </a:bodyPr>
            <a:lstStyle/>
            <a:p>
              <a:r>
                <a:rPr lang="nb-NO" sz="1200" b="1">
                  <a:solidFill>
                    <a:srgbClr val="005A5A"/>
                  </a:solidFill>
                  <a:latin typeface="Aptos" panose="020B0004020202020204" pitchFamily="34" charset="0"/>
                </a:rPr>
                <a:t>n=1029</a:t>
              </a:r>
            </a:p>
          </p:txBody>
        </p:sp>
        <p:sp>
          <p:nvSpPr>
            <p:cNvPr id="23" name="TextBox 22">
              <a:extLst>
                <a:ext uri="{FF2B5EF4-FFF2-40B4-BE49-F238E27FC236}">
                  <a16:creationId xmlns:a16="http://schemas.microsoft.com/office/drawing/2014/main" id="{A7FEB387-1224-4209-8FDE-C4967102FCE0}"/>
                </a:ext>
              </a:extLst>
            </p:cNvPr>
            <p:cNvSpPr txBox="1">
              <a:spLocks noGrp="1" noRot="1" noMove="1" noResize="1" noEditPoints="1" noAdjustHandles="1" noChangeArrowheads="1" noChangeShapeType="1"/>
            </p:cNvSpPr>
            <p:nvPr/>
          </p:nvSpPr>
          <p:spPr>
            <a:xfrm>
              <a:off x="2172974" y="2343031"/>
              <a:ext cx="681798" cy="236631"/>
            </a:xfrm>
            <a:prstGeom prst="rect">
              <a:avLst/>
            </a:prstGeom>
            <a:noFill/>
          </p:spPr>
          <p:txBody>
            <a:bodyPr wrap="square" rtlCol="0">
              <a:spAutoFit/>
            </a:bodyPr>
            <a:lstStyle/>
            <a:p>
              <a:r>
                <a:rPr lang="nb-NO" sz="1200" b="1">
                  <a:solidFill>
                    <a:srgbClr val="8D6374"/>
                  </a:solidFill>
                  <a:latin typeface="Aptos" panose="020B0004020202020204" pitchFamily="34" charset="0"/>
                </a:rPr>
                <a:t>n=1015</a:t>
              </a:r>
            </a:p>
          </p:txBody>
        </p:sp>
      </p:grpSp>
    </p:spTree>
    <p:extLst>
      <p:ext uri="{BB962C8B-B14F-4D97-AF65-F5344CB8AC3E}">
        <p14:creationId xmlns:p14="http://schemas.microsoft.com/office/powerpoint/2010/main" val="3007885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08B9BF-A76E-A74F-D5F3-BA39A99199CB}"/>
              </a:ext>
            </a:extLst>
          </p:cNvPr>
          <p:cNvSpPr>
            <a:spLocks noGrp="1" noRot="1" noMove="1" noResize="1" noEditPoints="1" noAdjustHandles="1" noChangeArrowheads="1" noChangeShapeType="1"/>
          </p:cNvSpPr>
          <p:nvPr>
            <p:ph type="title"/>
          </p:nvPr>
        </p:nvSpPr>
        <p:spPr>
          <a:xfrm>
            <a:off x="2046859" y="88829"/>
            <a:ext cx="6950070" cy="435473"/>
          </a:xfrm>
        </p:spPr>
        <p:txBody>
          <a:bodyPr/>
          <a:lstStyle/>
          <a:p>
            <a:r>
              <a:rPr lang="nb-NO"/>
              <a:t>Om utvalget </a:t>
            </a:r>
            <a:r>
              <a:rPr lang="nb-NO" b="1"/>
              <a:t>(innbyggere) </a:t>
            </a:r>
            <a:r>
              <a:rPr lang="nb-NO"/>
              <a:t>forts.</a:t>
            </a:r>
          </a:p>
        </p:txBody>
      </p:sp>
      <p:pic>
        <p:nvPicPr>
          <p:cNvPr id="2" name="Picture 1">
            <a:extLst>
              <a:ext uri="{FF2B5EF4-FFF2-40B4-BE49-F238E27FC236}">
                <a16:creationId xmlns:a16="http://schemas.microsoft.com/office/drawing/2014/main" id="{5B5B4BDC-9917-9B24-4E9B-959980AF49DE}"/>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685227" y="3551323"/>
            <a:ext cx="4000410" cy="3075314"/>
          </a:xfrm>
          <a:prstGeom prst="rect">
            <a:avLst/>
          </a:prstGeom>
        </p:spPr>
      </p:pic>
      <p:pic>
        <p:nvPicPr>
          <p:cNvPr id="4" name="Picture 3">
            <a:extLst>
              <a:ext uri="{FF2B5EF4-FFF2-40B4-BE49-F238E27FC236}">
                <a16:creationId xmlns:a16="http://schemas.microsoft.com/office/drawing/2014/main" id="{95542850-74DA-3AA3-5491-698B22591C3A}"/>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rcRect/>
          <a:stretch/>
        </p:blipFill>
        <p:spPr>
          <a:xfrm>
            <a:off x="580651" y="619662"/>
            <a:ext cx="4209562" cy="2525737"/>
          </a:xfrm>
          <a:prstGeom prst="rect">
            <a:avLst/>
          </a:prstGeom>
        </p:spPr>
      </p:pic>
      <p:sp>
        <p:nvSpPr>
          <p:cNvPr id="5" name="TextBox 4">
            <a:extLst>
              <a:ext uri="{FF2B5EF4-FFF2-40B4-BE49-F238E27FC236}">
                <a16:creationId xmlns:a16="http://schemas.microsoft.com/office/drawing/2014/main" id="{A7598B83-BBC3-8EC2-D911-17A6FCE5DB55}"/>
              </a:ext>
            </a:extLst>
          </p:cNvPr>
          <p:cNvSpPr txBox="1">
            <a:spLocks noGrp="1" noRot="1" noMove="1" noResize="1" noEditPoints="1" noAdjustHandles="1" noChangeArrowheads="1" noChangeShapeType="1"/>
          </p:cNvSpPr>
          <p:nvPr/>
        </p:nvSpPr>
        <p:spPr>
          <a:xfrm>
            <a:off x="5521894" y="4425985"/>
            <a:ext cx="5128888" cy="2062103"/>
          </a:xfrm>
          <a:prstGeom prst="rect">
            <a:avLst/>
          </a:prstGeom>
          <a:noFill/>
        </p:spPr>
        <p:txBody>
          <a:bodyPr wrap="square" rtlCol="0">
            <a:spAutoFit/>
          </a:bodyPr>
          <a:lstStyle/>
          <a:p>
            <a:pPr algn="just"/>
            <a:r>
              <a:rPr lang="nb-NO" sz="1600">
                <a:latin typeface="Aptos" panose="020B0004020202020204" pitchFamily="34" charset="0"/>
              </a:rPr>
              <a:t>I tillegg til å se på forskjeller mellom kjønn, alder,  bosted og utvalg, ser vi også på om de med god kjennskap til vindkraftprosjektene i Heim kommune, svarer annerledes enn de med dårlig kjennskap. </a:t>
            </a:r>
          </a:p>
          <a:p>
            <a:pPr algn="just"/>
            <a:endParaRPr lang="nb-NO" sz="1600">
              <a:latin typeface="Aptos" panose="020B0004020202020204" pitchFamily="34" charset="0"/>
            </a:endParaRPr>
          </a:p>
          <a:p>
            <a:pPr algn="just"/>
            <a:r>
              <a:rPr lang="nb-NO" sz="1600">
                <a:latin typeface="Aptos" panose="020B0004020202020204" pitchFamily="34" charset="0"/>
              </a:rPr>
              <a:t>I utvalget svarer omtrent halvparten at de har god eller svært god kjennskap til vindkraftprosjektene i Heim kommune.</a:t>
            </a:r>
          </a:p>
        </p:txBody>
      </p:sp>
      <p:sp>
        <p:nvSpPr>
          <p:cNvPr id="6" name="TextBox 5">
            <a:extLst>
              <a:ext uri="{FF2B5EF4-FFF2-40B4-BE49-F238E27FC236}">
                <a16:creationId xmlns:a16="http://schemas.microsoft.com/office/drawing/2014/main" id="{19111BE6-2F98-A346-5E79-53B4F06CA4AD}"/>
              </a:ext>
            </a:extLst>
          </p:cNvPr>
          <p:cNvSpPr txBox="1">
            <a:spLocks noGrp="1" noRot="1" noMove="1" noResize="1" noEditPoints="1" noAdjustHandles="1" noChangeArrowheads="1" noChangeShapeType="1"/>
          </p:cNvSpPr>
          <p:nvPr/>
        </p:nvSpPr>
        <p:spPr>
          <a:xfrm>
            <a:off x="5521894" y="828539"/>
            <a:ext cx="5128888" cy="3293209"/>
          </a:xfrm>
          <a:prstGeom prst="rect">
            <a:avLst/>
          </a:prstGeom>
          <a:noFill/>
        </p:spPr>
        <p:txBody>
          <a:bodyPr wrap="square" rtlCol="0">
            <a:spAutoFit/>
          </a:bodyPr>
          <a:lstStyle/>
          <a:p>
            <a:pPr algn="just"/>
            <a:r>
              <a:rPr lang="nb-NO" sz="1600">
                <a:latin typeface="Aptos" panose="020B0004020202020204" pitchFamily="34" charset="0"/>
              </a:rPr>
              <a:t>For at flest mulig skulle få mulighet til å si sin mening, ble det også åpnet for at innbyggere som ikke var i hovedutvalget, kunne delta i undersøkelsen gjennom selvrekruttering.</a:t>
            </a:r>
          </a:p>
          <a:p>
            <a:pPr algn="just"/>
            <a:endParaRPr lang="nb-NO" sz="1600">
              <a:latin typeface="Aptos" panose="020B0004020202020204" pitchFamily="34" charset="0"/>
            </a:endParaRPr>
          </a:p>
          <a:p>
            <a:pPr algn="just"/>
            <a:r>
              <a:rPr lang="nb-NO" sz="1600">
                <a:latin typeface="Aptos" panose="020B0004020202020204" pitchFamily="34" charset="0"/>
              </a:rPr>
              <a:t>Av totalt 2044 innbyggere, tilhører 1492 hovedutvalget og 552 selvrekrutteringsutvalget. </a:t>
            </a:r>
          </a:p>
          <a:p>
            <a:pPr algn="just"/>
            <a:endParaRPr lang="nb-NO" sz="1600">
              <a:latin typeface="Aptos" panose="020B0004020202020204" pitchFamily="34" charset="0"/>
            </a:endParaRPr>
          </a:p>
          <a:p>
            <a:pPr algn="just"/>
            <a:r>
              <a:rPr lang="nb-NO" sz="1600">
                <a:latin typeface="Aptos" panose="020B0004020202020204" pitchFamily="34" charset="0"/>
              </a:rPr>
              <a:t>Respondenter som har rekruttert seg selv, svarer at de har bedre kjennskap til vindkraftprosjekter i Heim kommune, sammenlignet med de som er i hovedutvalget. De svarer også jevnt over mer negativt enn de som har blitt tilfeldig valgt til å delta. </a:t>
            </a:r>
          </a:p>
        </p:txBody>
      </p:sp>
    </p:spTree>
    <p:extLst>
      <p:ext uri="{BB962C8B-B14F-4D97-AF65-F5344CB8AC3E}">
        <p14:creationId xmlns:p14="http://schemas.microsoft.com/office/powerpoint/2010/main" val="3011477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08B9BF-A76E-A74F-D5F3-BA39A99199CB}"/>
              </a:ext>
            </a:extLst>
          </p:cNvPr>
          <p:cNvSpPr>
            <a:spLocks noGrp="1" noRot="1" noMove="1" noResize="1" noEditPoints="1" noAdjustHandles="1" noChangeArrowheads="1" noChangeShapeType="1"/>
          </p:cNvSpPr>
          <p:nvPr>
            <p:ph type="title"/>
          </p:nvPr>
        </p:nvSpPr>
        <p:spPr>
          <a:xfrm>
            <a:off x="2046859" y="88829"/>
            <a:ext cx="6950070" cy="435473"/>
          </a:xfrm>
        </p:spPr>
        <p:txBody>
          <a:bodyPr/>
          <a:lstStyle/>
          <a:p>
            <a:r>
              <a:rPr lang="nb-NO"/>
              <a:t>Om utvalget </a:t>
            </a:r>
            <a:r>
              <a:rPr lang="nb-NO" b="1"/>
              <a:t>(hytteeiere) </a:t>
            </a:r>
          </a:p>
        </p:txBody>
      </p:sp>
      <p:pic>
        <p:nvPicPr>
          <p:cNvPr id="4" name="Picture 3">
            <a:extLst>
              <a:ext uri="{FF2B5EF4-FFF2-40B4-BE49-F238E27FC236}">
                <a16:creationId xmlns:a16="http://schemas.microsoft.com/office/drawing/2014/main" id="{95542850-74DA-3AA3-5491-698B22591C3A}"/>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463464" y="1328231"/>
            <a:ext cx="4542579" cy="2725548"/>
          </a:xfrm>
          <a:prstGeom prst="rect">
            <a:avLst/>
          </a:prstGeom>
        </p:spPr>
      </p:pic>
      <p:sp>
        <p:nvSpPr>
          <p:cNvPr id="6" name="TextBox 5">
            <a:extLst>
              <a:ext uri="{FF2B5EF4-FFF2-40B4-BE49-F238E27FC236}">
                <a16:creationId xmlns:a16="http://schemas.microsoft.com/office/drawing/2014/main" id="{19111BE6-2F98-A346-5E79-53B4F06CA4AD}"/>
              </a:ext>
            </a:extLst>
          </p:cNvPr>
          <p:cNvSpPr txBox="1">
            <a:spLocks noGrp="1" noRot="1" noMove="1" noResize="1" noEditPoints="1" noAdjustHandles="1" noChangeArrowheads="1" noChangeShapeType="1"/>
          </p:cNvSpPr>
          <p:nvPr/>
        </p:nvSpPr>
        <p:spPr>
          <a:xfrm>
            <a:off x="5521894" y="1328231"/>
            <a:ext cx="5128888" cy="3046988"/>
          </a:xfrm>
          <a:prstGeom prst="rect">
            <a:avLst/>
          </a:prstGeom>
          <a:noFill/>
        </p:spPr>
        <p:txBody>
          <a:bodyPr wrap="square" rtlCol="0">
            <a:spAutoFit/>
          </a:bodyPr>
          <a:lstStyle/>
          <a:p>
            <a:pPr algn="just"/>
            <a:r>
              <a:rPr lang="nb-NO" sz="1600">
                <a:latin typeface="Aptos" panose="020B0004020202020204" pitchFamily="34" charset="0"/>
              </a:rPr>
              <a:t>For at flest mulig skulle få mulighet til å si sin mening, ble det åpnet for at hytteeiere som ikke var i hovedutvalget, kunne delta i undersøkelsen gjennom selvrekruttering. </a:t>
            </a:r>
          </a:p>
          <a:p>
            <a:pPr algn="just"/>
            <a:endParaRPr lang="nb-NO" sz="1600">
              <a:latin typeface="Aptos" panose="020B0004020202020204" pitchFamily="34" charset="0"/>
            </a:endParaRPr>
          </a:p>
          <a:p>
            <a:pPr algn="just"/>
            <a:r>
              <a:rPr lang="nb-NO" sz="1600">
                <a:latin typeface="Aptos" panose="020B0004020202020204" pitchFamily="34" charset="0"/>
              </a:rPr>
              <a:t>Av totalt 626 hytteeiere, tilhører 504 hovedutvalget og 122 selvrekrutteringsutvalget. </a:t>
            </a:r>
          </a:p>
          <a:p>
            <a:pPr algn="just"/>
            <a:endParaRPr lang="nb-NO" sz="1600">
              <a:latin typeface="Aptos" panose="020B0004020202020204" pitchFamily="34" charset="0"/>
            </a:endParaRPr>
          </a:p>
          <a:p>
            <a:pPr algn="just"/>
            <a:r>
              <a:rPr lang="nb-NO" sz="1600">
                <a:latin typeface="Aptos" panose="020B0004020202020204" pitchFamily="34" charset="0"/>
              </a:rPr>
              <a:t>Også blant hytteeierne svarer respondenter som har rekruttert seg selv til å delta i undersøkelsen, jevnt over mer negativt enn de som ble tilfeldig valgt til å delta i undersøkelsen.</a:t>
            </a:r>
          </a:p>
        </p:txBody>
      </p:sp>
    </p:spTree>
    <p:extLst>
      <p:ext uri="{BB962C8B-B14F-4D97-AF65-F5344CB8AC3E}">
        <p14:creationId xmlns:p14="http://schemas.microsoft.com/office/powerpoint/2010/main" val="3645878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08B9BF-A76E-A74F-D5F3-BA39A99199CB}"/>
              </a:ext>
            </a:extLst>
          </p:cNvPr>
          <p:cNvSpPr>
            <a:spLocks noGrp="1" noRot="1" noMove="1" noResize="1" noEditPoints="1" noAdjustHandles="1" noChangeArrowheads="1" noChangeShapeType="1"/>
          </p:cNvSpPr>
          <p:nvPr>
            <p:ph type="title"/>
          </p:nvPr>
        </p:nvSpPr>
        <p:spPr>
          <a:xfrm>
            <a:off x="2046858" y="88829"/>
            <a:ext cx="7651883" cy="435473"/>
          </a:xfrm>
        </p:spPr>
        <p:txBody>
          <a:bodyPr/>
          <a:lstStyle/>
          <a:p>
            <a:r>
              <a:rPr lang="nb-NO"/>
              <a:t>Feilmarginer ved fordelinger</a:t>
            </a:r>
          </a:p>
        </p:txBody>
      </p:sp>
      <p:sp>
        <p:nvSpPr>
          <p:cNvPr id="2" name="TextBox 1">
            <a:extLst>
              <a:ext uri="{FF2B5EF4-FFF2-40B4-BE49-F238E27FC236}">
                <a16:creationId xmlns:a16="http://schemas.microsoft.com/office/drawing/2014/main" id="{EF7DA748-5B18-CF55-7049-6F8738D49C90}"/>
              </a:ext>
            </a:extLst>
          </p:cNvPr>
          <p:cNvSpPr txBox="1">
            <a:spLocks noGrp="1" noRot="1" noMove="1" noResize="1" noEditPoints="1" noAdjustHandles="1" noChangeArrowheads="1" noChangeShapeType="1"/>
          </p:cNvSpPr>
          <p:nvPr/>
        </p:nvSpPr>
        <p:spPr>
          <a:xfrm>
            <a:off x="341463" y="872835"/>
            <a:ext cx="4120534" cy="5570756"/>
          </a:xfrm>
          <a:prstGeom prst="rect">
            <a:avLst/>
          </a:prstGeom>
          <a:noFill/>
        </p:spPr>
        <p:txBody>
          <a:bodyPr wrap="square">
            <a:spAutoFit/>
          </a:bodyPr>
          <a:lstStyle/>
          <a:p>
            <a:pPr marL="285750" indent="-285750">
              <a:spcBef>
                <a:spcPts val="600"/>
              </a:spcBef>
              <a:buClrTx/>
              <a:buFont typeface="Arial" panose="020B0604020202020204" pitchFamily="34" charset="0"/>
              <a:buChar char="•"/>
            </a:pPr>
            <a:r>
              <a:rPr lang="nb-NO" sz="1600">
                <a:latin typeface="Aptos" panose="020B0004020202020204" pitchFamily="34" charset="0"/>
                <a:cs typeface="Calibri" panose="020F0502020204030204" pitchFamily="34" charset="0"/>
              </a:rPr>
              <a:t>I enhver utvalgsundersøkelse må man operere med feilmarginer for fordelinger (prosentuering). Størrelsen på feilmarginen avhenger av utvalgtes størrelse, og av resultatet i utvalget. Jo mer prosentandelen som har en bestemt egenskap, nærmer seg 50, dvs. jo mer heterogent utvalget er, desto større feilmargin må vi regne med. </a:t>
            </a:r>
          </a:p>
          <a:p>
            <a:pPr marL="285750" indent="-285750">
              <a:spcBef>
                <a:spcPts val="600"/>
              </a:spcBef>
              <a:buFont typeface="Arial" panose="020B0604020202020204" pitchFamily="34" charset="0"/>
              <a:buChar char="•"/>
            </a:pPr>
            <a:r>
              <a:rPr lang="nb-NO" sz="1600">
                <a:latin typeface="Aptos" panose="020B0004020202020204" pitchFamily="34" charset="0"/>
                <a:cs typeface="Calibri" panose="020F0502020204030204" pitchFamily="34" charset="0"/>
              </a:rPr>
              <a:t>Med et utvalg på 2044 vil feilmarginene blant innbyggerne variere fra 1,3 prosentpoeng ved en 10/90-fordeling til 2,2 prosentpoeng ved en 50/50-fordeling. </a:t>
            </a:r>
          </a:p>
          <a:p>
            <a:pPr marL="285750" indent="-285750">
              <a:spcBef>
                <a:spcPts val="600"/>
              </a:spcBef>
              <a:buFont typeface="Arial" panose="020B0604020202020204" pitchFamily="34" charset="0"/>
              <a:buChar char="•"/>
            </a:pPr>
            <a:r>
              <a:rPr lang="nb-NO" sz="1600">
                <a:latin typeface="Aptos" panose="020B0004020202020204" pitchFamily="34" charset="0"/>
                <a:cs typeface="Calibri" panose="020F0502020204030204" pitchFamily="34" charset="0"/>
              </a:rPr>
              <a:t>Med et utvalg på 626 vil feilmarginene blant hytteeierne variere fra 2,4 prosentpoeng ved en 10/90-fordeling til 3,9 prosentpoeng ved en 50/50-fordeling.</a:t>
            </a:r>
          </a:p>
          <a:p>
            <a:pPr>
              <a:spcBef>
                <a:spcPts val="600"/>
              </a:spcBef>
            </a:pPr>
            <a:r>
              <a:rPr lang="nb-NO" sz="1600">
                <a:latin typeface="Aptos" panose="020B0004020202020204" pitchFamily="34" charset="0"/>
                <a:cs typeface="Calibri" panose="020F0502020204030204" pitchFamily="34" charset="0"/>
              </a:rPr>
              <a:t> </a:t>
            </a:r>
          </a:p>
          <a:p>
            <a:pPr marL="285750" indent="-285750">
              <a:spcBef>
                <a:spcPts val="600"/>
              </a:spcBef>
              <a:buFont typeface="Arial" panose="020B0604020202020204" pitchFamily="34" charset="0"/>
              <a:buChar char="•"/>
            </a:pPr>
            <a:r>
              <a:rPr lang="nb-NO" sz="1600">
                <a:latin typeface="Aptos" panose="020B0004020202020204" pitchFamily="34" charset="0"/>
                <a:cs typeface="Calibri" panose="020F0502020204030204" pitchFamily="34" charset="0"/>
              </a:rPr>
              <a:t>Figuren til høyre viser hvordan feilmarginene utvikler seg ved ulike utvalgsstørrelser og fordelinger</a:t>
            </a:r>
            <a:r>
              <a:rPr lang="nb-NO" sz="1600">
                <a:latin typeface="Calibri" panose="020F0502020204030204" pitchFamily="34" charset="0"/>
                <a:cs typeface="Calibri" panose="020F0502020204030204" pitchFamily="34" charset="0"/>
              </a:rPr>
              <a:t>.</a:t>
            </a:r>
          </a:p>
        </p:txBody>
      </p:sp>
      <p:pic>
        <p:nvPicPr>
          <p:cNvPr id="4" name="Picture 2">
            <a:extLst>
              <a:ext uri="{FF2B5EF4-FFF2-40B4-BE49-F238E27FC236}">
                <a16:creationId xmlns:a16="http://schemas.microsoft.com/office/drawing/2014/main" id="{581CAAB7-736E-25C0-C855-859842A0A375}"/>
              </a:ext>
            </a:extLst>
          </p:cNvPr>
          <p:cNvPicPr>
            <a:picLocks noGrp="1" noRo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4751987" y="1765061"/>
            <a:ext cx="5969785" cy="3327877"/>
          </a:xfrm>
          <a:prstGeom prst="rect">
            <a:avLst/>
          </a:prstGeom>
        </p:spPr>
      </p:pic>
    </p:spTree>
    <p:extLst>
      <p:ext uri="{BB962C8B-B14F-4D97-AF65-F5344CB8AC3E}">
        <p14:creationId xmlns:p14="http://schemas.microsoft.com/office/powerpoint/2010/main" val="3596269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08B9BF-A76E-A74F-D5F3-BA39A99199CB}"/>
              </a:ext>
            </a:extLst>
          </p:cNvPr>
          <p:cNvSpPr>
            <a:spLocks noGrp="1"/>
          </p:cNvSpPr>
          <p:nvPr>
            <p:ph type="title"/>
          </p:nvPr>
        </p:nvSpPr>
        <p:spPr>
          <a:xfrm>
            <a:off x="1705146" y="117857"/>
            <a:ext cx="7651883" cy="435473"/>
          </a:xfrm>
        </p:spPr>
        <p:txBody>
          <a:bodyPr/>
          <a:lstStyle/>
          <a:p>
            <a:r>
              <a:rPr lang="nb-NO"/>
              <a:t>Leseveiledning</a:t>
            </a:r>
          </a:p>
        </p:txBody>
      </p:sp>
      <p:sp>
        <p:nvSpPr>
          <p:cNvPr id="5" name="TextBox 4">
            <a:extLst>
              <a:ext uri="{FF2B5EF4-FFF2-40B4-BE49-F238E27FC236}">
                <a16:creationId xmlns:a16="http://schemas.microsoft.com/office/drawing/2014/main" id="{655F0DF0-5A87-1CC5-6CAC-C3784FD1BA91}"/>
              </a:ext>
            </a:extLst>
          </p:cNvPr>
          <p:cNvSpPr txBox="1">
            <a:spLocks/>
          </p:cNvSpPr>
          <p:nvPr/>
        </p:nvSpPr>
        <p:spPr>
          <a:xfrm>
            <a:off x="302506" y="814587"/>
            <a:ext cx="10457161" cy="4724370"/>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nb-NO" sz="1300">
                <a:latin typeface="Aptos" panose="020B0004020202020204" pitchFamily="34" charset="0"/>
                <a:cs typeface="Calibri" panose="020F0502020204030204" pitchFamily="34" charset="0"/>
              </a:rPr>
              <a:t>Statistisk signifikante forskjeller i resultatene mellom undergruppene vil kommenteres for hvert spørsmål. Kun forskjeller som er statistisk signifikante kommenteres. Det kan være tilfeller hvor enkelte grupper visuelt ser ut til å skille seg fra de andre, men ikke er kommentert. Et eksempel kan være området Ven (n = 105) som i flere tilfeller svarer ganske likt som Kyrksæterøra (n = 1142), men det er kun Kyrksæterøra som trekkes frem som signifikant annerledes enn de andre områdene. Det betyr at vi ikke kan være sikker på at Ven sine svar er tilstrekkelig annerledes enn de andre områdene samlet sett. Med 105 svar fra Ven, har man en feilmargin på 9,6 til 5,7. Det betyr at dersom 50 % av Ven er enige i en påstand, må man regne med at det reelle antallet i Ven (generelt sett, etter beregning av feilmarginene) egentlig er mellom 40,4 % og 59,6 %. For Kyrksæterøra vil et resultat med 50 % som er enige i påstanden variere være mellom 47,1 % og 52,9 % og dermed blir forskjeller mellom Kyrksæterøra og de andre områdene lettere å identifisere. Det betyr likevel ikke at man skal se bort ifra alt som ikke er trukket frem i kommentarene, for alle resultatene er viktige og interessante i seg selv. Hvis vi ikke trekker frem en målgruppe er det fordi de ikke skiller seg fra de andre målgruppene, men svarene deres viser likevel hva denne målgruppen mener.</a:t>
            </a:r>
          </a:p>
          <a:p>
            <a:pPr marL="285750" indent="-285750">
              <a:spcBef>
                <a:spcPts val="600"/>
              </a:spcBef>
              <a:buFont typeface="Arial" panose="020B0604020202020204" pitchFamily="34" charset="0"/>
              <a:buChar char="•"/>
            </a:pPr>
            <a:r>
              <a:rPr lang="nb-NO" sz="1300">
                <a:latin typeface="Aptos" panose="020B0004020202020204" pitchFamily="34" charset="0"/>
                <a:cs typeface="Calibri" panose="020F0502020204030204" pitchFamily="34" charset="0"/>
              </a:rPr>
              <a:t>De som har rekruttert seg selv til å delta i undersøkelsen har jevnt over svart i ytterpunktene av meningene, de er i stor grad enten svært positive eller svært negative til påstandene. Det er naturlig at de som er interessert nok til å velge å delta i undersøkelsen har en preferanse og velger å ta en stilling utenom «Verken eller» eller «Vet ikke». Det er ingen praktisk forskjell av å se på resultatene kun ut i fra de som er tilfeldig trukket til å delta og de som har rekruttert seg selv. Selv om det er forskjeller mellom to utvalgene er de store linjene like blant innbyggerne og resultatene samlet sett er relativt like.</a:t>
            </a:r>
            <a:endParaRPr lang="nb-NO" sz="1300">
              <a:latin typeface="Aptos" panose="020B0004020202020204" pitchFamily="34" charset="0"/>
            </a:endParaRPr>
          </a:p>
          <a:p>
            <a:pPr marL="285750" indent="-285750">
              <a:spcBef>
                <a:spcPts val="600"/>
              </a:spcBef>
              <a:buClrTx/>
              <a:buFont typeface="Arial" panose="020B0604020202020204" pitchFamily="34" charset="0"/>
              <a:buChar char="•"/>
            </a:pPr>
            <a:r>
              <a:rPr lang="nb-NO" sz="1300">
                <a:latin typeface="Aptos" panose="020B0004020202020204" pitchFamily="34" charset="0"/>
              </a:rPr>
              <a:t>På spørsmålene hvor det har vært mulig å svare flere alternativer, presenteres resultatene på nedbrytning i tabellformat. Tolkningen av tabellene er radvis. Kolonnene viser da hvordan de som har svart hvert svaralternativ, fordeler seg etter kjønn, alder og bosted. Eksempelvis i figuren på side 14 ser vi at 70 % av menn har svart kjernekraft, mot 48 % av kvinner. ▲ betyr at det er en signifikant høyere andel menn som svarer kjernekraft enn kvinner og ▼viser følgelig det motsatte. Signifikante forskjeller er også fargekodet i tabellene. Ettersom det har vært mulig å velge flere svaralternativer, vil ikke prosentandelene gå opp i 100 %. For eksempel kan 63 % av menn foretrekke vannkraft, og 70 % av menn også foretrekke kjernekraft.</a:t>
            </a:r>
          </a:p>
          <a:p>
            <a:pPr marL="285750" indent="-285750">
              <a:spcBef>
                <a:spcPts val="600"/>
              </a:spcBef>
              <a:buFont typeface="Arial" panose="020B0604020202020204" pitchFamily="34" charset="0"/>
              <a:buChar char="•"/>
            </a:pPr>
            <a:r>
              <a:rPr lang="nb-NO" sz="1300">
                <a:latin typeface="Aptos" panose="020B0004020202020204" pitchFamily="34" charset="0"/>
              </a:rPr>
              <a:t>I figurer hvor resultater fremstilles grafisk, vil prosentandeler under 3 % vises kun med farge og ikke med tekst. </a:t>
            </a:r>
          </a:p>
        </p:txBody>
      </p:sp>
    </p:spTree>
    <p:extLst>
      <p:ext uri="{BB962C8B-B14F-4D97-AF65-F5344CB8AC3E}">
        <p14:creationId xmlns:p14="http://schemas.microsoft.com/office/powerpoint/2010/main" val="1766301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22B74D4-8938-4273-8F38-B0A53A68CD70}"/>
              </a:ext>
            </a:extLst>
          </p:cNvPr>
          <p:cNvSpPr>
            <a:spLocks noGrp="1" noRot="1" noMove="1" noResize="1" noEditPoints="1" noAdjustHandles="1" noChangeArrowheads="1" noChangeShapeType="1"/>
          </p:cNvSpPr>
          <p:nvPr>
            <p:ph type="body" sz="quarter" idx="10"/>
          </p:nvPr>
        </p:nvSpPr>
        <p:spPr>
          <a:xfrm>
            <a:off x="7879792" y="2617838"/>
            <a:ext cx="4128667" cy="1255236"/>
          </a:xfrm>
        </p:spPr>
        <p:txBody>
          <a:bodyPr>
            <a:normAutofit/>
          </a:bodyPr>
          <a:lstStyle/>
          <a:p>
            <a:r>
              <a:rPr lang="nb-NO" sz="6000"/>
              <a:t>Resultat</a:t>
            </a:r>
            <a:endParaRPr lang="nn-NO" sz="6000"/>
          </a:p>
        </p:txBody>
      </p:sp>
      <p:sp>
        <p:nvSpPr>
          <p:cNvPr id="4" name="Text Placeholder 3">
            <a:extLst>
              <a:ext uri="{FF2B5EF4-FFF2-40B4-BE49-F238E27FC236}">
                <a16:creationId xmlns:a16="http://schemas.microsoft.com/office/drawing/2014/main" id="{29B1B6B5-8F13-13E9-20C6-156A8304F353}"/>
              </a:ext>
            </a:extLst>
          </p:cNvPr>
          <p:cNvSpPr>
            <a:spLocks noGrp="1" noRot="1" noMove="1" noResize="1" noEditPoints="1" noAdjustHandles="1" noChangeArrowheads="1" noChangeShapeType="1"/>
          </p:cNvSpPr>
          <p:nvPr>
            <p:ph type="body" sz="quarter" idx="11"/>
          </p:nvPr>
        </p:nvSpPr>
        <p:spPr/>
        <p:txBody>
          <a:bodyPr/>
          <a:lstStyle/>
          <a:p>
            <a:r>
              <a:rPr lang="nb-NO"/>
              <a:t>02</a:t>
            </a:r>
            <a:endParaRPr lang="nn-NO"/>
          </a:p>
        </p:txBody>
      </p:sp>
    </p:spTree>
    <p:extLst>
      <p:ext uri="{BB962C8B-B14F-4D97-AF65-F5344CB8AC3E}">
        <p14:creationId xmlns:p14="http://schemas.microsoft.com/office/powerpoint/2010/main" val="1658445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74428"/>
            <a:ext cx="7345794" cy="453343"/>
          </a:xfrm>
        </p:spPr>
        <p:txBody>
          <a:bodyPr/>
          <a:lstStyle/>
          <a:p>
            <a:r>
              <a:rPr lang="nb-NO" sz="2400"/>
              <a:t>Kjennskap til vindkraftprosjektene</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a:xfrm>
            <a:off x="8036666" y="527771"/>
            <a:ext cx="3916318" cy="4972379"/>
          </a:xfrm>
        </p:spPr>
        <p:txBody>
          <a:bodyPr>
            <a:normAutofit/>
          </a:bodyPr>
          <a:lstStyle/>
          <a:p>
            <a:pPr marL="0" indent="0">
              <a:spcBef>
                <a:spcPts val="600"/>
              </a:spcBef>
              <a:buClrTx/>
              <a:buNone/>
            </a:pPr>
            <a:r>
              <a:rPr lang="nb-NO" sz="1400">
                <a:solidFill>
                  <a:schemeClr val="tx1"/>
                </a:solidFill>
                <a:latin typeface="Aptos" panose="020B0004020202020204" pitchFamily="34" charset="0"/>
              </a:rPr>
              <a:t>Innledningsvis ba vi respondentene å evaluere sin egen kjennskap til vindkraftprosjektene på en skala fra svært lite kjennskap til svært god kjennskap. </a:t>
            </a:r>
          </a:p>
          <a:p>
            <a:pPr>
              <a:spcBef>
                <a:spcPts val="600"/>
              </a:spcBef>
              <a:buClrTx/>
            </a:pPr>
            <a:r>
              <a:rPr lang="nb-NO" sz="1400">
                <a:solidFill>
                  <a:schemeClr val="tx1"/>
                </a:solidFill>
                <a:latin typeface="Aptos" panose="020B0004020202020204" pitchFamily="34" charset="0"/>
              </a:rPr>
              <a:t>Omtrent halvparten av innbyggerne i Heim kommune svarer at de har god eller svært god kjennskap til vindkraftprosjektene i kommunen. </a:t>
            </a:r>
          </a:p>
          <a:p>
            <a:pPr>
              <a:spcBef>
                <a:spcPts val="600"/>
              </a:spcBef>
              <a:buClrTx/>
            </a:pPr>
            <a:r>
              <a:rPr lang="nb-NO" sz="1400">
                <a:solidFill>
                  <a:schemeClr val="tx1"/>
                </a:solidFill>
                <a:latin typeface="Aptos" panose="020B0004020202020204" pitchFamily="34" charset="0"/>
              </a:rPr>
              <a:t>4 av 10 svarer at de har noe kjennskap, mens 1 av 10 svarer at de har lite eller svært lite kjennskap til vindkraftprosjektene i kommunen. </a:t>
            </a:r>
          </a:p>
          <a:p>
            <a:pPr>
              <a:spcBef>
                <a:spcPts val="600"/>
              </a:spcBef>
              <a:buClrTx/>
            </a:pPr>
            <a:r>
              <a:rPr lang="nb-NO" sz="1400">
                <a:solidFill>
                  <a:schemeClr val="tx1"/>
                </a:solidFill>
                <a:latin typeface="Aptos" panose="020B0004020202020204" pitchFamily="34" charset="0"/>
              </a:rPr>
              <a:t>Innbyggerne i kommunen svarer at de har bedre kjennskap til vindkraftprosjektene enn det hytteeierne gjør: 34 prosent av hytteeierne svarer at de har god eller svært god kjennskap.</a:t>
            </a:r>
          </a:p>
        </p:txBody>
      </p:sp>
      <p:sp>
        <p:nvSpPr>
          <p:cNvPr id="2" name="TextBox 1">
            <a:extLst>
              <a:ext uri="{FF2B5EF4-FFF2-40B4-BE49-F238E27FC236}">
                <a16:creationId xmlns:a16="http://schemas.microsoft.com/office/drawing/2014/main" id="{6ABCBE37-3A22-4836-DEF5-B154E668144A}"/>
              </a:ext>
            </a:extLst>
          </p:cNvPr>
          <p:cNvSpPr txBox="1">
            <a:spLocks noGrp="1" noRot="1" noMove="1" noResize="1" noEditPoints="1" noAdjustHandles="1" noChangeArrowheads="1" noChangeShapeType="1"/>
          </p:cNvSpPr>
          <p:nvPr/>
        </p:nvSpPr>
        <p:spPr>
          <a:xfrm>
            <a:off x="331710" y="673769"/>
            <a:ext cx="6723934" cy="276999"/>
          </a:xfrm>
          <a:prstGeom prst="rect">
            <a:avLst/>
          </a:prstGeom>
          <a:noFill/>
        </p:spPr>
        <p:txBody>
          <a:bodyPr wrap="square" rtlCol="0">
            <a:spAutoFit/>
          </a:bodyPr>
          <a:lstStyle/>
          <a:p>
            <a:r>
              <a:rPr lang="nb-NO" sz="1200">
                <a:latin typeface="Aptos" panose="020B0004020202020204" pitchFamily="34" charset="0"/>
              </a:rPr>
              <a:t>Spørsmål: Hvor god kjennskap har du til vindkraftprosjektene i Heim kommune?</a:t>
            </a:r>
          </a:p>
        </p:txBody>
      </p:sp>
      <p:pic>
        <p:nvPicPr>
          <p:cNvPr id="10" name="Picture 9">
            <a:extLst>
              <a:ext uri="{FF2B5EF4-FFF2-40B4-BE49-F238E27FC236}">
                <a16:creationId xmlns:a16="http://schemas.microsoft.com/office/drawing/2014/main" id="{F327E076-A066-5932-7C56-61674A8F8006}"/>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331710" y="2183472"/>
            <a:ext cx="7181750" cy="2491052"/>
          </a:xfrm>
          <a:prstGeom prst="rect">
            <a:avLst/>
          </a:prstGeom>
        </p:spPr>
      </p:pic>
    </p:spTree>
    <p:extLst>
      <p:ext uri="{BB962C8B-B14F-4D97-AF65-F5344CB8AC3E}">
        <p14:creationId xmlns:p14="http://schemas.microsoft.com/office/powerpoint/2010/main" val="3419121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74428"/>
            <a:ext cx="7345794" cy="453343"/>
          </a:xfrm>
        </p:spPr>
        <p:txBody>
          <a:bodyPr/>
          <a:lstStyle/>
          <a:p>
            <a:r>
              <a:rPr lang="nb-NO" sz="2400"/>
              <a:t>Kjennskap til vindkraftprosjektene</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p:txBody>
          <a:bodyPr>
            <a:normAutofit/>
          </a:bodyPr>
          <a:lstStyle/>
          <a:p>
            <a:pPr marL="0" indent="0">
              <a:spcBef>
                <a:spcPts val="600"/>
              </a:spcBef>
              <a:buClrTx/>
              <a:buNone/>
            </a:pPr>
            <a:r>
              <a:rPr lang="nb-NO" sz="1400">
                <a:solidFill>
                  <a:schemeClr val="tx1"/>
                </a:solidFill>
                <a:latin typeface="Aptos" panose="020B0004020202020204" pitchFamily="34" charset="0"/>
              </a:rPr>
              <a:t>Når vi tester for forskjeller, finner vi følgende i hvordan de selv evaluerer egen kjennskap til vindkraftprosjektene.</a:t>
            </a:r>
          </a:p>
          <a:p>
            <a:pPr>
              <a:spcBef>
                <a:spcPts val="600"/>
              </a:spcBef>
              <a:buClrTx/>
            </a:pPr>
            <a:r>
              <a:rPr lang="nb-NO" sz="1400">
                <a:solidFill>
                  <a:schemeClr val="tx1"/>
                </a:solidFill>
                <a:latin typeface="Aptos" panose="020B0004020202020204" pitchFamily="34" charset="0"/>
              </a:rPr>
              <a:t>Menn svarer at de har litt bedre kjennskap til vindkraftprosjektene i Heim kommune, enn det kvinner svarer.</a:t>
            </a:r>
          </a:p>
          <a:p>
            <a:pPr>
              <a:spcBef>
                <a:spcPts val="600"/>
              </a:spcBef>
              <a:buClrTx/>
            </a:pPr>
            <a:r>
              <a:rPr lang="nb-NO" sz="1400">
                <a:solidFill>
                  <a:schemeClr val="tx1"/>
                </a:solidFill>
                <a:latin typeface="Aptos" panose="020B0004020202020204" pitchFamily="34" charset="0"/>
              </a:rPr>
              <a:t>De yngste (under 30) har dårligere kjennskap, sammenlignet med de eldre aldersgruppene, og det er de i alderen 40–59 år som svarer at de har best kjennskap til vindkraftprosjektene i kommunen.</a:t>
            </a:r>
          </a:p>
          <a:p>
            <a:pPr>
              <a:spcBef>
                <a:spcPts val="600"/>
              </a:spcBef>
              <a:buClrTx/>
            </a:pPr>
            <a:r>
              <a:rPr lang="nb-NO" sz="1400">
                <a:solidFill>
                  <a:schemeClr val="tx1"/>
                </a:solidFill>
                <a:latin typeface="Aptos" panose="020B0004020202020204" pitchFamily="34" charset="0"/>
              </a:rPr>
              <a:t>Når det gjelder bosted, skiller Ven, Halsa og Liabø seg ut: I Ven svarer 7 av 10 at de har god kjennskap til vindkraftprosjektene, mens det i Halsa og Liabø er knapt 4 av 10 som svarer at de har det.</a:t>
            </a:r>
          </a:p>
          <a:p>
            <a:pPr>
              <a:spcBef>
                <a:spcPts val="600"/>
              </a:spcBef>
              <a:buClrTx/>
            </a:pPr>
            <a:r>
              <a:rPr lang="nb-NO" sz="1400">
                <a:solidFill>
                  <a:schemeClr val="tx1"/>
                </a:solidFill>
                <a:latin typeface="Aptos" panose="020B0004020202020204" pitchFamily="34" charset="0"/>
              </a:rPr>
              <a:t>Selvrekrutteringsutvalget svarer at de har bedre kjennskap til vindkraftprosjektene enn det de tilfeldig inviterte respondentene gjør. </a:t>
            </a:r>
          </a:p>
        </p:txBody>
      </p:sp>
      <p:sp>
        <p:nvSpPr>
          <p:cNvPr id="3" name="TextBox 2">
            <a:extLst>
              <a:ext uri="{FF2B5EF4-FFF2-40B4-BE49-F238E27FC236}">
                <a16:creationId xmlns:a16="http://schemas.microsoft.com/office/drawing/2014/main" id="{57CABC30-2DDC-24A5-B56E-9501D4B20FB7}"/>
              </a:ext>
            </a:extLst>
          </p:cNvPr>
          <p:cNvSpPr txBox="1">
            <a:spLocks noGrp="1" noRot="1" noMove="1" noResize="1" noEditPoints="1" noAdjustHandles="1" noChangeArrowheads="1" noChangeShapeType="1"/>
          </p:cNvSpPr>
          <p:nvPr/>
        </p:nvSpPr>
        <p:spPr>
          <a:xfrm>
            <a:off x="331710" y="673769"/>
            <a:ext cx="6723934" cy="461665"/>
          </a:xfrm>
          <a:prstGeom prst="rect">
            <a:avLst/>
          </a:prstGeom>
          <a:noFill/>
        </p:spPr>
        <p:txBody>
          <a:bodyPr wrap="square" rtlCol="0">
            <a:spAutoFit/>
          </a:bodyPr>
          <a:lstStyle/>
          <a:p>
            <a:r>
              <a:rPr lang="nb-NO" sz="1200">
                <a:latin typeface="Aptos" panose="020B0004020202020204" pitchFamily="34" charset="0"/>
              </a:rPr>
              <a:t>Spørsmål: Hvor god kjennskap har du til vindkraftprosjektene i Heim kommune?</a:t>
            </a:r>
          </a:p>
          <a:p>
            <a:r>
              <a:rPr lang="nb-NO" sz="1200">
                <a:latin typeface="Aptos" panose="020B0004020202020204" pitchFamily="34" charset="0"/>
              </a:rPr>
              <a:t>Brutt ned på bakgrunnsvariabler blant </a:t>
            </a:r>
            <a:r>
              <a:rPr lang="nb-NO" sz="1200" b="1">
                <a:latin typeface="Aptos" panose="020B0004020202020204" pitchFamily="34" charset="0"/>
              </a:rPr>
              <a:t>innbyggerne</a:t>
            </a:r>
          </a:p>
        </p:txBody>
      </p:sp>
      <p:pic>
        <p:nvPicPr>
          <p:cNvPr id="9" name="Picture 8">
            <a:extLst>
              <a:ext uri="{FF2B5EF4-FFF2-40B4-BE49-F238E27FC236}">
                <a16:creationId xmlns:a16="http://schemas.microsoft.com/office/drawing/2014/main" id="{F3F2323D-D14B-E750-7FA8-DF71EBFA3DB5}"/>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259924" y="1304355"/>
            <a:ext cx="7315834" cy="5430309"/>
          </a:xfrm>
          <a:prstGeom prst="rect">
            <a:avLst/>
          </a:prstGeom>
        </p:spPr>
      </p:pic>
    </p:spTree>
    <p:extLst>
      <p:ext uri="{BB962C8B-B14F-4D97-AF65-F5344CB8AC3E}">
        <p14:creationId xmlns:p14="http://schemas.microsoft.com/office/powerpoint/2010/main" val="3822364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92032"/>
            <a:ext cx="5530774" cy="453343"/>
          </a:xfrm>
        </p:spPr>
        <p:txBody>
          <a:bodyPr/>
          <a:lstStyle/>
          <a:p>
            <a:r>
              <a:rPr lang="nb-NO" sz="2400"/>
              <a:t>Produksjon av kraft i Heim kommune</a:t>
            </a:r>
          </a:p>
        </p:txBody>
      </p:sp>
      <p:sp>
        <p:nvSpPr>
          <p:cNvPr id="15" name="Text Placeholder 1">
            <a:extLst>
              <a:ext uri="{FF2B5EF4-FFF2-40B4-BE49-F238E27FC236}">
                <a16:creationId xmlns:a16="http://schemas.microsoft.com/office/drawing/2014/main" id="{9F2CA187-4100-BEFE-292B-A518801B3B20}"/>
              </a:ext>
            </a:extLst>
          </p:cNvPr>
          <p:cNvSpPr>
            <a:spLocks noGrp="1"/>
          </p:cNvSpPr>
          <p:nvPr>
            <p:ph type="body" sz="quarter" idx="10"/>
          </p:nvPr>
        </p:nvSpPr>
        <p:spPr>
          <a:xfrm>
            <a:off x="8102266" y="434862"/>
            <a:ext cx="3916318" cy="6041001"/>
          </a:xfrm>
        </p:spPr>
        <p:txBody>
          <a:bodyPr>
            <a:normAutofit lnSpcReduction="10000"/>
          </a:bodyPr>
          <a:lstStyle/>
          <a:p>
            <a:pPr>
              <a:spcBef>
                <a:spcPts val="600"/>
              </a:spcBef>
              <a:buClrTx/>
            </a:pPr>
            <a:r>
              <a:rPr lang="nb-NO" sz="1400">
                <a:solidFill>
                  <a:schemeClr val="tx1"/>
                </a:solidFill>
                <a:latin typeface="Aptos" panose="020B0004020202020204" pitchFamily="34" charset="0"/>
              </a:rPr>
              <a:t>6 av 10 svarer at de foretrekker </a:t>
            </a:r>
            <a:r>
              <a:rPr lang="nb-NO" sz="1400" b="1">
                <a:solidFill>
                  <a:schemeClr val="tx1"/>
                </a:solidFill>
                <a:latin typeface="Aptos" panose="020B0004020202020204" pitchFamily="34" charset="0"/>
              </a:rPr>
              <a:t>kjernekraft</a:t>
            </a:r>
            <a:r>
              <a:rPr lang="nb-NO" sz="1400">
                <a:solidFill>
                  <a:schemeClr val="tx1"/>
                </a:solidFill>
                <a:latin typeface="Aptos" panose="020B0004020202020204" pitchFamily="34" charset="0"/>
              </a:rPr>
              <a:t>, dersom det skulle produseres mer kraft i Heim kommune.</a:t>
            </a:r>
          </a:p>
          <a:p>
            <a:pPr>
              <a:spcBef>
                <a:spcPts val="600"/>
              </a:spcBef>
              <a:buClrTx/>
            </a:pPr>
            <a:r>
              <a:rPr lang="nb-NO" sz="1400">
                <a:solidFill>
                  <a:schemeClr val="tx1"/>
                </a:solidFill>
                <a:latin typeface="Aptos" panose="020B0004020202020204" pitchFamily="34" charset="0"/>
              </a:rPr>
              <a:t>Nesten like mange (57 %) svarer </a:t>
            </a:r>
            <a:r>
              <a:rPr lang="nb-NO" sz="1400" b="1">
                <a:solidFill>
                  <a:schemeClr val="tx1"/>
                </a:solidFill>
                <a:latin typeface="Aptos" panose="020B0004020202020204" pitchFamily="34" charset="0"/>
              </a:rPr>
              <a:t>vannkraft</a:t>
            </a:r>
            <a:r>
              <a:rPr lang="nb-NO" sz="1400">
                <a:solidFill>
                  <a:schemeClr val="tx1"/>
                </a:solidFill>
                <a:latin typeface="Aptos" panose="020B0004020202020204" pitchFamily="34" charset="0"/>
              </a:rPr>
              <a:t>.</a:t>
            </a:r>
          </a:p>
          <a:p>
            <a:pPr>
              <a:spcBef>
                <a:spcPts val="600"/>
              </a:spcBef>
              <a:buClrTx/>
            </a:pPr>
            <a:r>
              <a:rPr lang="nb-NO" sz="1400">
                <a:solidFill>
                  <a:schemeClr val="tx1"/>
                </a:solidFill>
                <a:latin typeface="Aptos" panose="020B0004020202020204" pitchFamily="34" charset="0"/>
              </a:rPr>
              <a:t>Omtrent 1 av 4 svarer at de foretrekker </a:t>
            </a:r>
            <a:r>
              <a:rPr lang="nb-NO" sz="1400" b="1">
                <a:solidFill>
                  <a:schemeClr val="tx1"/>
                </a:solidFill>
                <a:latin typeface="Aptos" panose="020B0004020202020204" pitchFamily="34" charset="0"/>
              </a:rPr>
              <a:t>solkraft</a:t>
            </a:r>
            <a:r>
              <a:rPr lang="nb-NO" sz="1400">
                <a:solidFill>
                  <a:schemeClr val="tx1"/>
                </a:solidFill>
                <a:latin typeface="Aptos" panose="020B0004020202020204" pitchFamily="34" charset="0"/>
              </a:rPr>
              <a:t> og </a:t>
            </a:r>
            <a:r>
              <a:rPr lang="nb-NO" sz="1400" b="1">
                <a:solidFill>
                  <a:schemeClr val="tx1"/>
                </a:solidFill>
                <a:latin typeface="Aptos" panose="020B0004020202020204" pitchFamily="34" charset="0"/>
              </a:rPr>
              <a:t>vindkraft</a:t>
            </a:r>
            <a:r>
              <a:rPr lang="nb-NO" sz="1400">
                <a:solidFill>
                  <a:schemeClr val="tx1"/>
                </a:solidFill>
                <a:latin typeface="Aptos" panose="020B0004020202020204" pitchFamily="34" charset="0"/>
              </a:rPr>
              <a:t>.</a:t>
            </a:r>
          </a:p>
          <a:p>
            <a:pPr>
              <a:spcBef>
                <a:spcPts val="600"/>
              </a:spcBef>
              <a:buClrTx/>
            </a:pPr>
            <a:r>
              <a:rPr lang="nb-NO" sz="1400">
                <a:solidFill>
                  <a:schemeClr val="tx1"/>
                </a:solidFill>
                <a:latin typeface="Aptos" panose="020B0004020202020204" pitchFamily="34" charset="0"/>
              </a:rPr>
              <a:t>5 prosent svarer at de ønsker andre produksjonsformer enn de som er vist i figuren, og her nevnes blant annet energigjenvinning fra Wacker Holla, oppgradering av nåværende vannkraftanlegg, tidevannskraft og bølgekraft.</a:t>
            </a:r>
          </a:p>
          <a:p>
            <a:pPr>
              <a:spcBef>
                <a:spcPts val="600"/>
              </a:spcBef>
              <a:buClrTx/>
            </a:pPr>
            <a:r>
              <a:rPr lang="nb-NO" sz="1400">
                <a:solidFill>
                  <a:schemeClr val="tx1"/>
                </a:solidFill>
                <a:latin typeface="Aptos" panose="020B0004020202020204" pitchFamily="34" charset="0"/>
              </a:rPr>
              <a:t>5 prosent svarer at de ikke ønsker mer kraftproduksjon i Heim kommune.</a:t>
            </a:r>
          </a:p>
          <a:p>
            <a:pPr marL="0" indent="0">
              <a:spcBef>
                <a:spcPts val="600"/>
              </a:spcBef>
              <a:buClrTx/>
              <a:buNone/>
            </a:pPr>
            <a:endParaRPr lang="nb-NO" sz="1400">
              <a:solidFill>
                <a:schemeClr val="tx1"/>
              </a:solidFill>
              <a:latin typeface="Aptos" panose="020B0004020202020204" pitchFamily="34" charset="0"/>
            </a:endParaRPr>
          </a:p>
          <a:p>
            <a:pPr>
              <a:spcBef>
                <a:spcPts val="600"/>
              </a:spcBef>
              <a:buClrTx/>
            </a:pPr>
            <a:r>
              <a:rPr lang="nb-NO" sz="1400">
                <a:solidFill>
                  <a:schemeClr val="tx1"/>
                </a:solidFill>
                <a:latin typeface="Aptos" panose="020B0004020202020204" pitchFamily="34" charset="0"/>
              </a:rPr>
              <a:t>Sammenlignet med innbyggerne, foretrekker hytteeierne i noe mindre grad kjernekraft og vindkraft. </a:t>
            </a:r>
          </a:p>
          <a:p>
            <a:pPr>
              <a:spcBef>
                <a:spcPts val="600"/>
              </a:spcBef>
              <a:buClrTx/>
            </a:pPr>
            <a:r>
              <a:rPr lang="nb-NO" sz="1400">
                <a:solidFill>
                  <a:schemeClr val="tx1"/>
                </a:solidFill>
                <a:latin typeface="Aptos" panose="020B0004020202020204" pitchFamily="34" charset="0"/>
              </a:rPr>
              <a:t>Litt flere av hytteeierne svarer også at de ikke ønsker mer kraftproduksjon i Heim.  </a:t>
            </a:r>
          </a:p>
          <a:p>
            <a:pPr>
              <a:spcBef>
                <a:spcPts val="600"/>
              </a:spcBef>
              <a:buClrTx/>
            </a:pPr>
            <a:endParaRPr lang="nb-NO" sz="1400">
              <a:solidFill>
                <a:schemeClr val="tx1"/>
              </a:solidFill>
              <a:latin typeface="Aptos" panose="020B0004020202020204" pitchFamily="34" charset="0"/>
            </a:endParaRPr>
          </a:p>
          <a:p>
            <a:pPr>
              <a:spcBef>
                <a:spcPts val="600"/>
              </a:spcBef>
              <a:buClrTx/>
            </a:pPr>
            <a:endParaRPr lang="nb-NO" sz="1400">
              <a:solidFill>
                <a:schemeClr val="tx1"/>
              </a:solidFill>
              <a:latin typeface="Aptos" panose="020B0004020202020204" pitchFamily="34" charset="0"/>
            </a:endParaRPr>
          </a:p>
          <a:p>
            <a:pPr marL="0" indent="0">
              <a:spcBef>
                <a:spcPts val="600"/>
              </a:spcBef>
              <a:buClrTx/>
              <a:buNone/>
            </a:pPr>
            <a:r>
              <a:rPr lang="nb-NO" sz="1400">
                <a:solidFill>
                  <a:schemeClr val="tx1"/>
                </a:solidFill>
                <a:latin typeface="Aptos" panose="020B0004020202020204" pitchFamily="34" charset="0"/>
              </a:rPr>
              <a:t>Ettersom det har vært mulig å svare flere alternativ på dette spørsmålet går ikke prosentandelen opp i 100.</a:t>
            </a:r>
          </a:p>
        </p:txBody>
      </p:sp>
      <p:sp>
        <p:nvSpPr>
          <p:cNvPr id="2" name="TextBox 1">
            <a:extLst>
              <a:ext uri="{FF2B5EF4-FFF2-40B4-BE49-F238E27FC236}">
                <a16:creationId xmlns:a16="http://schemas.microsoft.com/office/drawing/2014/main" id="{5BE7B7F7-647E-94FB-D212-BF38131B73CE}"/>
              </a:ext>
            </a:extLst>
          </p:cNvPr>
          <p:cNvSpPr txBox="1">
            <a:spLocks noGrp="1" noRot="1" noMove="1" noResize="1" noEditPoints="1" noAdjustHandles="1" noChangeArrowheads="1" noChangeShapeType="1"/>
          </p:cNvSpPr>
          <p:nvPr/>
        </p:nvSpPr>
        <p:spPr>
          <a:xfrm>
            <a:off x="331710" y="673769"/>
            <a:ext cx="6723934" cy="461665"/>
          </a:xfrm>
          <a:prstGeom prst="rect">
            <a:avLst/>
          </a:prstGeom>
          <a:noFill/>
        </p:spPr>
        <p:txBody>
          <a:bodyPr wrap="square" rtlCol="0">
            <a:spAutoFit/>
          </a:bodyPr>
          <a:lstStyle/>
          <a:p>
            <a:r>
              <a:rPr lang="nb-NO" sz="1200">
                <a:latin typeface="Aptos" panose="020B0004020202020204" pitchFamily="34" charset="0"/>
              </a:rPr>
              <a:t>Spørsmål: Hvis det skulle produseres mer kraft i Heim kommune, hvilken produksjonsform foretrekker du? Flere svar mulig.</a:t>
            </a:r>
          </a:p>
        </p:txBody>
      </p:sp>
      <p:pic>
        <p:nvPicPr>
          <p:cNvPr id="5" name="Picture 4">
            <a:extLst>
              <a:ext uri="{FF2B5EF4-FFF2-40B4-BE49-F238E27FC236}">
                <a16:creationId xmlns:a16="http://schemas.microsoft.com/office/drawing/2014/main" id="{73D4B9C0-221E-1F0D-42CE-FE996F79A210}"/>
              </a:ext>
            </a:extLst>
          </p:cNvPr>
          <p:cNvPicPr>
            <a:picLocks noGrp="1" noRot="1" noChangeAspect="1" noMove="1" noResize="1" noEditPoints="1" noAdjustHandles="1" noChangeArrowheads="1" noChangeShapeType="1" noCrop="1"/>
          </p:cNvPicPr>
          <p:nvPr/>
        </p:nvPicPr>
        <p:blipFill>
          <a:blip r:embed="rId2"/>
          <a:stretch>
            <a:fillRect/>
          </a:stretch>
        </p:blipFill>
        <p:spPr>
          <a:xfrm>
            <a:off x="331710" y="1505449"/>
            <a:ext cx="7273158" cy="5029636"/>
          </a:xfrm>
          <a:prstGeom prst="rect">
            <a:avLst/>
          </a:prstGeom>
        </p:spPr>
      </p:pic>
    </p:spTree>
    <p:extLst>
      <p:ext uri="{BB962C8B-B14F-4D97-AF65-F5344CB8AC3E}">
        <p14:creationId xmlns:p14="http://schemas.microsoft.com/office/powerpoint/2010/main" val="1388804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92032"/>
            <a:ext cx="5530774" cy="453343"/>
          </a:xfrm>
        </p:spPr>
        <p:txBody>
          <a:bodyPr/>
          <a:lstStyle/>
          <a:p>
            <a:r>
              <a:rPr lang="nb-NO" sz="2400"/>
              <a:t>Produksjon av kraft i Heim kommune</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a:xfrm>
            <a:off x="8102266" y="545376"/>
            <a:ext cx="3916318" cy="4790900"/>
          </a:xfrm>
        </p:spPr>
        <p:txBody>
          <a:bodyPr>
            <a:normAutofit/>
          </a:bodyPr>
          <a:lstStyle/>
          <a:p>
            <a:pPr marL="0" indent="0">
              <a:spcBef>
                <a:spcPts val="600"/>
              </a:spcBef>
              <a:buClrTx/>
              <a:buNone/>
            </a:pPr>
            <a:r>
              <a:rPr lang="nb-NO" sz="1400">
                <a:solidFill>
                  <a:schemeClr val="tx1"/>
                </a:solidFill>
                <a:latin typeface="Aptos" panose="020B0004020202020204" pitchFamily="34" charset="0"/>
              </a:rPr>
              <a:t>Når vi tester for forskjeller blant innbyggerne i kommunen finner vi følgende: </a:t>
            </a:r>
          </a:p>
          <a:p>
            <a:pPr lvl="1">
              <a:spcBef>
                <a:spcPts val="600"/>
              </a:spcBef>
              <a:buClrTx/>
            </a:pPr>
            <a:r>
              <a:rPr lang="nb-NO" sz="1400">
                <a:solidFill>
                  <a:schemeClr val="tx1"/>
                </a:solidFill>
                <a:latin typeface="Aptos" panose="020B0004020202020204" pitchFamily="34" charset="0"/>
              </a:rPr>
              <a:t>Det er en større andel menn enn kvinner som foretrekker kjernekraft, vannkraft og vindkraft. Det er en større andel kvinner enn menn som svarer «vet ikke».</a:t>
            </a:r>
          </a:p>
          <a:p>
            <a:pPr lvl="1">
              <a:spcBef>
                <a:spcPts val="600"/>
              </a:spcBef>
              <a:buClrTx/>
            </a:pPr>
            <a:r>
              <a:rPr lang="nb-NO" sz="1400">
                <a:solidFill>
                  <a:schemeClr val="tx1"/>
                </a:solidFill>
                <a:latin typeface="Aptos" panose="020B0004020202020204" pitchFamily="34" charset="0"/>
              </a:rPr>
              <a:t>Andelen som foretrekker vindkraft er størst blant de i alderen 60–69 år, og minst blant de som er yngst (under 30 år).</a:t>
            </a:r>
          </a:p>
          <a:p>
            <a:pPr lvl="1">
              <a:spcBef>
                <a:spcPts val="600"/>
              </a:spcBef>
              <a:buClrTx/>
            </a:pPr>
            <a:r>
              <a:rPr lang="nb-NO" sz="1400">
                <a:solidFill>
                  <a:schemeClr val="tx1"/>
                </a:solidFill>
                <a:latin typeface="Aptos" panose="020B0004020202020204" pitchFamily="34" charset="0"/>
              </a:rPr>
              <a:t>Det er en signifikant større andel som foretrekker kjernekraft av de som bor på Kyrksæterøra, sammenlignet med de andre områdene. I motsatt ende er det en signifikant lavere andel som foretrekker kjernekraft blant de som bor i Valsøyfjord, Liabø og Halsa.</a:t>
            </a:r>
          </a:p>
        </p:txBody>
      </p:sp>
      <p:sp>
        <p:nvSpPr>
          <p:cNvPr id="2" name="TextBox 1">
            <a:extLst>
              <a:ext uri="{FF2B5EF4-FFF2-40B4-BE49-F238E27FC236}">
                <a16:creationId xmlns:a16="http://schemas.microsoft.com/office/drawing/2014/main" id="{5BE7B7F7-647E-94FB-D212-BF38131B73CE}"/>
              </a:ext>
            </a:extLst>
          </p:cNvPr>
          <p:cNvSpPr txBox="1">
            <a:spLocks noGrp="1" noRot="1" noMove="1" noResize="1" noEditPoints="1" noAdjustHandles="1" noChangeArrowheads="1" noChangeShapeType="1"/>
          </p:cNvSpPr>
          <p:nvPr/>
        </p:nvSpPr>
        <p:spPr>
          <a:xfrm>
            <a:off x="331710" y="673769"/>
            <a:ext cx="6723934" cy="646331"/>
          </a:xfrm>
          <a:prstGeom prst="rect">
            <a:avLst/>
          </a:prstGeom>
          <a:noFill/>
        </p:spPr>
        <p:txBody>
          <a:bodyPr wrap="square" rtlCol="0">
            <a:spAutoFit/>
          </a:bodyPr>
          <a:lstStyle/>
          <a:p>
            <a:r>
              <a:rPr lang="nb-NO" sz="1200">
                <a:latin typeface="Aptos" panose="020B0004020202020204" pitchFamily="34" charset="0"/>
              </a:rPr>
              <a:t>Spørsmål: Hvis det skulle produseres mer kraft i Heim kommune, hvilken produksjonsform foretrekker du? Flere svar mulig.</a:t>
            </a:r>
            <a:br>
              <a:rPr lang="nb-NO" sz="1200">
                <a:latin typeface="Aptos" panose="020B0004020202020204" pitchFamily="34" charset="0"/>
              </a:rPr>
            </a:br>
            <a:r>
              <a:rPr lang="nb-NO" sz="1200">
                <a:latin typeface="Aptos" panose="020B0004020202020204" pitchFamily="34" charset="0"/>
              </a:rPr>
              <a:t>Brutt ned på bakgrunnsvariabler blant </a:t>
            </a:r>
            <a:r>
              <a:rPr lang="nb-NO" sz="1200" b="1">
                <a:latin typeface="Aptos" panose="020B0004020202020204" pitchFamily="34" charset="0"/>
              </a:rPr>
              <a:t>innbyggerne</a:t>
            </a:r>
            <a:r>
              <a:rPr lang="nb-NO" sz="1200">
                <a:latin typeface="Aptos" panose="020B0004020202020204" pitchFamily="34" charset="0"/>
              </a:rPr>
              <a:t>. </a:t>
            </a:r>
          </a:p>
        </p:txBody>
      </p:sp>
      <p:graphicFrame>
        <p:nvGraphicFramePr>
          <p:cNvPr id="3" name="Object 2">
            <a:extLst>
              <a:ext uri="{FF2B5EF4-FFF2-40B4-BE49-F238E27FC236}">
                <a16:creationId xmlns:a16="http://schemas.microsoft.com/office/drawing/2014/main" id="{502C675E-F2A9-AE9D-1508-FC10C36897B7}"/>
              </a:ext>
            </a:extLst>
          </p:cNvPr>
          <p:cNvGraphicFramePr>
            <a:graphicFrameLocks noGrp="1" noDrilldown="1" noChangeAspect="1" noMove="1" noResize="1"/>
          </p:cNvGraphicFramePr>
          <p:nvPr>
            <p:extLst>
              <p:ext uri="{D42A27DB-BD31-4B8C-83A1-F6EECF244321}">
                <p14:modId xmlns:p14="http://schemas.microsoft.com/office/powerpoint/2010/main" val="2471803392"/>
              </p:ext>
            </p:extLst>
          </p:nvPr>
        </p:nvGraphicFramePr>
        <p:xfrm>
          <a:off x="173416" y="1769647"/>
          <a:ext cx="7600509" cy="2046291"/>
        </p:xfrm>
        <a:graphic>
          <a:graphicData uri="http://schemas.openxmlformats.org/presentationml/2006/ole">
            <mc:AlternateContent xmlns:mc="http://schemas.openxmlformats.org/markup-compatibility/2006">
              <mc:Choice xmlns:v="urn:schemas-microsoft-com:vml" Requires="v">
                <p:oleObj name="Worksheet" r:id="rId2" imgW="10648838" imgH="2866889" progId="Excel.Sheet.12">
                  <p:embed/>
                </p:oleObj>
              </mc:Choice>
              <mc:Fallback>
                <p:oleObj name="Worksheet" r:id="rId2" imgW="10648838" imgH="2866889" progId="Excel.Sheet.12">
                  <p:embed/>
                  <p:pic>
                    <p:nvPicPr>
                      <p:cNvPr id="3" name="Object 2">
                        <a:extLst>
                          <a:ext uri="{FF2B5EF4-FFF2-40B4-BE49-F238E27FC236}">
                            <a16:creationId xmlns:a16="http://schemas.microsoft.com/office/drawing/2014/main" id="{502C675E-F2A9-AE9D-1508-FC10C36897B7}"/>
                          </a:ext>
                        </a:extLst>
                      </p:cNvPr>
                      <p:cNvPicPr/>
                      <p:nvPr/>
                    </p:nvPicPr>
                    <p:blipFill>
                      <a:blip r:embed="rId3"/>
                      <a:stretch>
                        <a:fillRect/>
                      </a:stretch>
                    </p:blipFill>
                    <p:spPr>
                      <a:xfrm>
                        <a:off x="173416" y="1769647"/>
                        <a:ext cx="7600509" cy="2046291"/>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C4C8C12D-33CC-682F-44E6-AA967D9D3805}"/>
              </a:ext>
            </a:extLst>
          </p:cNvPr>
          <p:cNvGraphicFramePr>
            <a:graphicFrameLocks noGrp="1" noDrilldown="1" noChangeAspect="1" noMove="1" noResize="1"/>
          </p:cNvGraphicFramePr>
          <p:nvPr>
            <p:extLst>
              <p:ext uri="{D42A27DB-BD31-4B8C-83A1-F6EECF244321}">
                <p14:modId xmlns:p14="http://schemas.microsoft.com/office/powerpoint/2010/main" val="1467095161"/>
              </p:ext>
            </p:extLst>
          </p:nvPr>
        </p:nvGraphicFramePr>
        <p:xfrm>
          <a:off x="173416" y="4137940"/>
          <a:ext cx="7600508" cy="2046291"/>
        </p:xfrm>
        <a:graphic>
          <a:graphicData uri="http://schemas.openxmlformats.org/presentationml/2006/ole">
            <mc:AlternateContent xmlns:mc="http://schemas.openxmlformats.org/markup-compatibility/2006">
              <mc:Choice xmlns:v="urn:schemas-microsoft-com:vml" Requires="v">
                <p:oleObj name="Worksheet" r:id="rId4" imgW="10648838" imgH="2866889" progId="Excel.Sheet.12">
                  <p:embed/>
                </p:oleObj>
              </mc:Choice>
              <mc:Fallback>
                <p:oleObj name="Worksheet" r:id="rId4" imgW="10648838" imgH="2866889" progId="Excel.Sheet.12">
                  <p:embed/>
                  <p:pic>
                    <p:nvPicPr>
                      <p:cNvPr id="5" name="Object 4">
                        <a:extLst>
                          <a:ext uri="{FF2B5EF4-FFF2-40B4-BE49-F238E27FC236}">
                            <a16:creationId xmlns:a16="http://schemas.microsoft.com/office/drawing/2014/main" id="{C4C8C12D-33CC-682F-44E6-AA967D9D3805}"/>
                          </a:ext>
                        </a:extLst>
                      </p:cNvPr>
                      <p:cNvPicPr/>
                      <p:nvPr/>
                    </p:nvPicPr>
                    <p:blipFill>
                      <a:blip r:embed="rId5"/>
                      <a:stretch>
                        <a:fillRect/>
                      </a:stretch>
                    </p:blipFill>
                    <p:spPr>
                      <a:xfrm>
                        <a:off x="173416" y="4137940"/>
                        <a:ext cx="7600508" cy="2046291"/>
                      </a:xfrm>
                      <a:prstGeom prst="rect">
                        <a:avLst/>
                      </a:prstGeom>
                    </p:spPr>
                  </p:pic>
                </p:oleObj>
              </mc:Fallback>
            </mc:AlternateContent>
          </a:graphicData>
        </a:graphic>
      </p:graphicFrame>
    </p:spTree>
    <p:extLst>
      <p:ext uri="{BB962C8B-B14F-4D97-AF65-F5344CB8AC3E}">
        <p14:creationId xmlns:p14="http://schemas.microsoft.com/office/powerpoint/2010/main" val="2271577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74428"/>
            <a:ext cx="7345794" cy="453343"/>
          </a:xfrm>
        </p:spPr>
        <p:txBody>
          <a:bodyPr/>
          <a:lstStyle/>
          <a:p>
            <a:r>
              <a:rPr lang="nb-NO" sz="2400"/>
              <a:t>Holdning til utbygging av vindkraft i kommunen</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a:xfrm>
            <a:off x="8095872" y="678656"/>
            <a:ext cx="3916318" cy="5860029"/>
          </a:xfrm>
        </p:spPr>
        <p:txBody>
          <a:bodyPr>
            <a:normAutofit/>
          </a:bodyPr>
          <a:lstStyle/>
          <a:p>
            <a:pPr>
              <a:spcBef>
                <a:spcPts val="600"/>
              </a:spcBef>
              <a:buClrTx/>
            </a:pPr>
            <a:r>
              <a:rPr lang="nb-NO" sz="1400">
                <a:solidFill>
                  <a:schemeClr val="tx1"/>
                </a:solidFill>
                <a:latin typeface="Aptos" panose="020B0004020202020204" pitchFamily="34" charset="0"/>
              </a:rPr>
              <a:t>Nesten 7 av 10 innbyggere er negative til utbygging av vindkraft i Heim kommune, og nesten halvparten er svært negative. </a:t>
            </a:r>
          </a:p>
          <a:p>
            <a:pPr>
              <a:spcBef>
                <a:spcPts val="600"/>
              </a:spcBef>
              <a:buClrTx/>
            </a:pPr>
            <a:r>
              <a:rPr lang="nb-NO" sz="1400">
                <a:solidFill>
                  <a:schemeClr val="tx1"/>
                </a:solidFill>
                <a:latin typeface="Aptos" panose="020B0004020202020204" pitchFamily="34" charset="0"/>
              </a:rPr>
              <a:t>1 av 10 er verken negative eller positive.</a:t>
            </a:r>
          </a:p>
          <a:p>
            <a:pPr>
              <a:spcBef>
                <a:spcPts val="600"/>
              </a:spcBef>
              <a:buClrTx/>
            </a:pPr>
            <a:r>
              <a:rPr lang="nb-NO" sz="1400">
                <a:solidFill>
                  <a:schemeClr val="tx1"/>
                </a:solidFill>
                <a:latin typeface="Aptos" panose="020B0004020202020204" pitchFamily="34" charset="0"/>
              </a:rPr>
              <a:t>Til sammen 2 av 10 er positive eller svært positive til utbygging av vindkraft i kommunen.</a:t>
            </a:r>
          </a:p>
          <a:p>
            <a:pPr>
              <a:spcBef>
                <a:spcPts val="600"/>
              </a:spcBef>
              <a:buClrTx/>
            </a:pPr>
            <a:endParaRPr lang="nb-NO" sz="1400">
              <a:solidFill>
                <a:schemeClr val="tx1"/>
              </a:solidFill>
              <a:latin typeface="Aptos" panose="020B0004020202020204" pitchFamily="34" charset="0"/>
            </a:endParaRPr>
          </a:p>
          <a:p>
            <a:pPr>
              <a:spcBef>
                <a:spcPts val="600"/>
              </a:spcBef>
              <a:buClrTx/>
            </a:pPr>
            <a:r>
              <a:rPr lang="nb-NO" sz="1400">
                <a:solidFill>
                  <a:schemeClr val="tx1"/>
                </a:solidFill>
                <a:latin typeface="Aptos" panose="020B0004020202020204" pitchFamily="34" charset="0"/>
              </a:rPr>
              <a:t>Det er en større andel blant hytteeierne enn blant innbyggerne som er negativ til utbygging av vindkraft i Heim kommune: Til sammen 75 prosent av hytteeierne er negative eller svært negative til utbygging.</a:t>
            </a:r>
          </a:p>
          <a:p>
            <a:pPr>
              <a:spcBef>
                <a:spcPts val="600"/>
              </a:spcBef>
              <a:buClrTx/>
            </a:pPr>
            <a:endParaRPr lang="nb-NO" sz="1400">
              <a:solidFill>
                <a:schemeClr val="tx1"/>
              </a:solidFill>
              <a:latin typeface="Aptos" panose="020B0004020202020204" pitchFamily="34" charset="0"/>
            </a:endParaRPr>
          </a:p>
          <a:p>
            <a:pPr>
              <a:spcBef>
                <a:spcPts val="600"/>
              </a:spcBef>
              <a:buClrTx/>
            </a:pPr>
            <a:endParaRPr lang="nb-NO" sz="1400">
              <a:solidFill>
                <a:schemeClr val="tx1"/>
              </a:solidFill>
              <a:latin typeface="Aptos" panose="020B0004020202020204" pitchFamily="34" charset="0"/>
            </a:endParaRPr>
          </a:p>
          <a:p>
            <a:pPr>
              <a:spcBef>
                <a:spcPts val="600"/>
              </a:spcBef>
              <a:buClrTx/>
            </a:pPr>
            <a:endParaRPr lang="nb-NO" sz="1400">
              <a:solidFill>
                <a:schemeClr val="tx1"/>
              </a:solidFill>
              <a:latin typeface="Aptos" panose="020B0004020202020204" pitchFamily="34" charset="0"/>
            </a:endParaRPr>
          </a:p>
          <a:p>
            <a:pPr>
              <a:spcBef>
                <a:spcPts val="600"/>
              </a:spcBef>
              <a:buClrTx/>
            </a:pPr>
            <a:endParaRPr lang="nb-NO" sz="1400">
              <a:solidFill>
                <a:schemeClr val="tx1"/>
              </a:solidFill>
              <a:latin typeface="Aptos" panose="020B0004020202020204" pitchFamily="34" charset="0"/>
            </a:endParaRPr>
          </a:p>
        </p:txBody>
      </p:sp>
      <p:sp>
        <p:nvSpPr>
          <p:cNvPr id="2" name="TextBox 1">
            <a:extLst>
              <a:ext uri="{FF2B5EF4-FFF2-40B4-BE49-F238E27FC236}">
                <a16:creationId xmlns:a16="http://schemas.microsoft.com/office/drawing/2014/main" id="{5BE7B7F7-647E-94FB-D212-BF38131B73CE}"/>
              </a:ext>
            </a:extLst>
          </p:cNvPr>
          <p:cNvSpPr txBox="1">
            <a:spLocks noGrp="1" noRot="1" noMove="1" noResize="1" noEditPoints="1" noAdjustHandles="1" noChangeArrowheads="1" noChangeShapeType="1"/>
          </p:cNvSpPr>
          <p:nvPr/>
        </p:nvSpPr>
        <p:spPr>
          <a:xfrm>
            <a:off x="331710" y="673769"/>
            <a:ext cx="6723934" cy="276999"/>
          </a:xfrm>
          <a:prstGeom prst="rect">
            <a:avLst/>
          </a:prstGeom>
          <a:noFill/>
        </p:spPr>
        <p:txBody>
          <a:bodyPr wrap="square" rtlCol="0">
            <a:spAutoFit/>
          </a:bodyPr>
          <a:lstStyle/>
          <a:p>
            <a:r>
              <a:rPr lang="nb-NO" sz="1200">
                <a:latin typeface="Aptos" panose="020B0004020202020204" pitchFamily="34" charset="0"/>
              </a:rPr>
              <a:t>Spørsmål: Er du positiv eller negativ til utbygging av vindkraft i Heim kommune?</a:t>
            </a:r>
          </a:p>
        </p:txBody>
      </p:sp>
      <p:pic>
        <p:nvPicPr>
          <p:cNvPr id="3" name="Picture 2">
            <a:extLst>
              <a:ext uri="{FF2B5EF4-FFF2-40B4-BE49-F238E27FC236}">
                <a16:creationId xmlns:a16="http://schemas.microsoft.com/office/drawing/2014/main" id="{802F1DD3-3849-8937-964D-C237B62282C1}"/>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331710" y="2165858"/>
            <a:ext cx="7283316" cy="2526281"/>
          </a:xfrm>
          <a:prstGeom prst="rect">
            <a:avLst/>
          </a:prstGeom>
        </p:spPr>
      </p:pic>
    </p:spTree>
    <p:extLst>
      <p:ext uri="{BB962C8B-B14F-4D97-AF65-F5344CB8AC3E}">
        <p14:creationId xmlns:p14="http://schemas.microsoft.com/office/powerpoint/2010/main" val="1925593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74428"/>
            <a:ext cx="7345794" cy="453343"/>
          </a:xfrm>
        </p:spPr>
        <p:txBody>
          <a:bodyPr/>
          <a:lstStyle/>
          <a:p>
            <a:r>
              <a:rPr lang="nb-NO" sz="2400"/>
              <a:t>Holdning til utbygging av vindkraft i kommunen</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p:txBody>
          <a:bodyPr>
            <a:normAutofit/>
          </a:bodyPr>
          <a:lstStyle/>
          <a:p>
            <a:pPr>
              <a:spcBef>
                <a:spcPts val="600"/>
              </a:spcBef>
              <a:buClrTx/>
            </a:pPr>
            <a:r>
              <a:rPr lang="nb-NO" sz="1400">
                <a:solidFill>
                  <a:schemeClr val="tx1"/>
                </a:solidFill>
                <a:latin typeface="Aptos" panose="020B0004020202020204" pitchFamily="34" charset="0"/>
              </a:rPr>
              <a:t>Når vi tester for forskjeller blant innbyggerne i kommunen finner vi følgende: </a:t>
            </a:r>
          </a:p>
          <a:p>
            <a:pPr lvl="1">
              <a:spcBef>
                <a:spcPts val="600"/>
              </a:spcBef>
              <a:buClrTx/>
            </a:pPr>
            <a:r>
              <a:rPr lang="nb-NO" sz="1400">
                <a:solidFill>
                  <a:schemeClr val="tx1"/>
                </a:solidFill>
                <a:latin typeface="Aptos" panose="020B0004020202020204" pitchFamily="34" charset="0"/>
              </a:rPr>
              <a:t>En litt større andel menn enn kvinner er </a:t>
            </a:r>
            <a:r>
              <a:rPr lang="nb-NO" sz="1400" b="1">
                <a:solidFill>
                  <a:schemeClr val="tx1"/>
                </a:solidFill>
                <a:latin typeface="Aptos" panose="020B0004020202020204" pitchFamily="34" charset="0"/>
              </a:rPr>
              <a:t>positive</a:t>
            </a:r>
            <a:r>
              <a:rPr lang="nb-NO" sz="1400">
                <a:solidFill>
                  <a:schemeClr val="tx1"/>
                </a:solidFill>
                <a:latin typeface="Aptos" panose="020B0004020202020204" pitchFamily="34" charset="0"/>
              </a:rPr>
              <a:t> til utbygging av vindkraft.</a:t>
            </a:r>
          </a:p>
          <a:p>
            <a:pPr lvl="1">
              <a:spcBef>
                <a:spcPts val="600"/>
              </a:spcBef>
              <a:buClrTx/>
            </a:pPr>
            <a:r>
              <a:rPr lang="nb-NO" sz="1400">
                <a:solidFill>
                  <a:schemeClr val="tx1"/>
                </a:solidFill>
                <a:latin typeface="Aptos" panose="020B0004020202020204" pitchFamily="34" charset="0"/>
              </a:rPr>
              <a:t>De som er 60 år og eldre er klart mer </a:t>
            </a:r>
            <a:r>
              <a:rPr lang="nb-NO" sz="1400" b="1">
                <a:solidFill>
                  <a:schemeClr val="tx1"/>
                </a:solidFill>
                <a:latin typeface="Aptos" panose="020B0004020202020204" pitchFamily="34" charset="0"/>
              </a:rPr>
              <a:t>positive </a:t>
            </a:r>
            <a:r>
              <a:rPr lang="nb-NO" sz="1400">
                <a:solidFill>
                  <a:schemeClr val="tx1"/>
                </a:solidFill>
                <a:latin typeface="Aptos" panose="020B0004020202020204" pitchFamily="34" charset="0"/>
              </a:rPr>
              <a:t>til utbygging av vindkraft, sammenlignet med de som er under 60 år.</a:t>
            </a:r>
          </a:p>
          <a:p>
            <a:pPr lvl="1">
              <a:spcBef>
                <a:spcPts val="600"/>
              </a:spcBef>
              <a:buClrTx/>
            </a:pPr>
            <a:r>
              <a:rPr lang="nb-NO" sz="1400">
                <a:solidFill>
                  <a:schemeClr val="tx1"/>
                </a:solidFill>
                <a:latin typeface="Aptos" panose="020B0004020202020204" pitchFamily="34" charset="0"/>
              </a:rPr>
              <a:t>De som bor på Kyrksæterøra er mer positiv til utbygging av vindkraft, sammenlignet med de som bor andre steder – mens de som bor i Valsøyfjord er mer negativ til utbygging sammenlignet med andre steder. </a:t>
            </a:r>
          </a:p>
          <a:p>
            <a:pPr lvl="1">
              <a:spcBef>
                <a:spcPts val="600"/>
              </a:spcBef>
              <a:buClrTx/>
            </a:pPr>
            <a:r>
              <a:rPr lang="nb-NO" sz="1400">
                <a:solidFill>
                  <a:schemeClr val="tx1"/>
                </a:solidFill>
                <a:latin typeface="Aptos" panose="020B0004020202020204" pitchFamily="34" charset="0"/>
              </a:rPr>
              <a:t>Holdninger til utbygging av vindkraft i kommunen, har sammenheng med kjennskap til vindkraftprosjektene i kommunen: jo bedre kjennskap man svarer at man har, jo mer negativ til utbygging er man.</a:t>
            </a:r>
          </a:p>
        </p:txBody>
      </p:sp>
      <p:sp>
        <p:nvSpPr>
          <p:cNvPr id="2" name="TextBox 1">
            <a:extLst>
              <a:ext uri="{FF2B5EF4-FFF2-40B4-BE49-F238E27FC236}">
                <a16:creationId xmlns:a16="http://schemas.microsoft.com/office/drawing/2014/main" id="{5BE7B7F7-647E-94FB-D212-BF38131B73CE}"/>
              </a:ext>
            </a:extLst>
          </p:cNvPr>
          <p:cNvSpPr txBox="1">
            <a:spLocks noGrp="1" noRot="1" noMove="1" noResize="1" noEditPoints="1" noAdjustHandles="1" noChangeArrowheads="1" noChangeShapeType="1"/>
          </p:cNvSpPr>
          <p:nvPr/>
        </p:nvSpPr>
        <p:spPr>
          <a:xfrm>
            <a:off x="331710" y="673769"/>
            <a:ext cx="6723934" cy="461665"/>
          </a:xfrm>
          <a:prstGeom prst="rect">
            <a:avLst/>
          </a:prstGeom>
          <a:noFill/>
        </p:spPr>
        <p:txBody>
          <a:bodyPr wrap="square" rtlCol="0">
            <a:spAutoFit/>
          </a:bodyPr>
          <a:lstStyle/>
          <a:p>
            <a:r>
              <a:rPr lang="nb-NO" sz="1200">
                <a:latin typeface="Aptos" panose="020B0004020202020204" pitchFamily="34" charset="0"/>
              </a:rPr>
              <a:t>Spørsmål: Er du positiv eller negativ til utbygging av vindkraft i Heim kommune?</a:t>
            </a:r>
          </a:p>
          <a:p>
            <a:r>
              <a:rPr lang="nb-NO" sz="1200">
                <a:latin typeface="Aptos" panose="020B0004020202020204" pitchFamily="34" charset="0"/>
              </a:rPr>
              <a:t>Brutt ned på bakgrunnsvariabler blant </a:t>
            </a:r>
            <a:r>
              <a:rPr lang="nb-NO" sz="1200" b="1">
                <a:latin typeface="Aptos" panose="020B0004020202020204" pitchFamily="34" charset="0"/>
              </a:rPr>
              <a:t>innbyggerne</a:t>
            </a:r>
          </a:p>
        </p:txBody>
      </p:sp>
      <p:pic>
        <p:nvPicPr>
          <p:cNvPr id="6" name="Picture 5">
            <a:extLst>
              <a:ext uri="{FF2B5EF4-FFF2-40B4-BE49-F238E27FC236}">
                <a16:creationId xmlns:a16="http://schemas.microsoft.com/office/drawing/2014/main" id="{468AEA0C-D309-196E-BCF3-63DFF9CDDCEB}"/>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331710" y="1232775"/>
            <a:ext cx="7321930" cy="5522074"/>
          </a:xfrm>
          <a:prstGeom prst="rect">
            <a:avLst/>
          </a:prstGeom>
        </p:spPr>
      </p:pic>
    </p:spTree>
    <p:extLst>
      <p:ext uri="{BB962C8B-B14F-4D97-AF65-F5344CB8AC3E}">
        <p14:creationId xmlns:p14="http://schemas.microsoft.com/office/powerpoint/2010/main" val="2539174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p:cNvSpPr>
          <p:nvPr>
            <p:ph type="title"/>
          </p:nvPr>
        </p:nvSpPr>
        <p:spPr>
          <a:xfrm>
            <a:off x="331710" y="77284"/>
            <a:ext cx="7345794" cy="453343"/>
          </a:xfrm>
        </p:spPr>
        <p:txBody>
          <a:bodyPr/>
          <a:lstStyle/>
          <a:p>
            <a:r>
              <a:rPr lang="nb-NO" sz="2400"/>
              <a:t>Fordeler med vindkraft i kommunen</a:t>
            </a:r>
          </a:p>
        </p:txBody>
      </p:sp>
      <p:sp>
        <p:nvSpPr>
          <p:cNvPr id="15" name="Text Placeholder 1">
            <a:extLst>
              <a:ext uri="{FF2B5EF4-FFF2-40B4-BE49-F238E27FC236}">
                <a16:creationId xmlns:a16="http://schemas.microsoft.com/office/drawing/2014/main" id="{9F2CA187-4100-BEFE-292B-A518801B3B20}"/>
              </a:ext>
            </a:extLst>
          </p:cNvPr>
          <p:cNvSpPr>
            <a:spLocks noGrp="1"/>
          </p:cNvSpPr>
          <p:nvPr>
            <p:ph type="body" sz="quarter" idx="10"/>
          </p:nvPr>
        </p:nvSpPr>
        <p:spPr>
          <a:xfrm>
            <a:off x="8102266" y="434862"/>
            <a:ext cx="3916318" cy="5988275"/>
          </a:xfrm>
        </p:spPr>
        <p:txBody>
          <a:bodyPr>
            <a:normAutofit/>
          </a:bodyPr>
          <a:lstStyle/>
          <a:p>
            <a:pPr>
              <a:spcBef>
                <a:spcPts val="600"/>
              </a:spcBef>
              <a:buClrTx/>
            </a:pPr>
            <a:r>
              <a:rPr lang="nb-NO" sz="1400">
                <a:solidFill>
                  <a:schemeClr val="tx1"/>
                </a:solidFill>
                <a:latin typeface="Aptos" panose="020B0004020202020204" pitchFamily="34" charset="0"/>
              </a:rPr>
              <a:t>På spørsmål om hva man mener er de viktigste fordelene med vindkraft i Heim kommune, svarer 27 prosent </a:t>
            </a:r>
            <a:r>
              <a:rPr lang="nb-NO" sz="1400" b="1">
                <a:solidFill>
                  <a:schemeClr val="tx1"/>
                </a:solidFill>
                <a:latin typeface="Aptos" panose="020B0004020202020204" pitchFamily="34" charset="0"/>
              </a:rPr>
              <a:t>nye arbeidsplasser og næringsutvikling</a:t>
            </a:r>
            <a:r>
              <a:rPr lang="nb-NO" sz="1400">
                <a:solidFill>
                  <a:schemeClr val="tx1"/>
                </a:solidFill>
                <a:latin typeface="Aptos" panose="020B0004020202020204" pitchFamily="34" charset="0"/>
              </a:rPr>
              <a:t>. </a:t>
            </a:r>
          </a:p>
          <a:p>
            <a:pPr>
              <a:spcBef>
                <a:spcPts val="600"/>
              </a:spcBef>
              <a:buClrTx/>
            </a:pPr>
            <a:r>
              <a:rPr lang="nb-NO" sz="1400">
                <a:solidFill>
                  <a:schemeClr val="tx1"/>
                </a:solidFill>
                <a:latin typeface="Aptos" panose="020B0004020202020204" pitchFamily="34" charset="0"/>
              </a:rPr>
              <a:t>2 av 10 svarer </a:t>
            </a:r>
            <a:r>
              <a:rPr lang="nb-NO" sz="1400" b="1">
                <a:solidFill>
                  <a:schemeClr val="tx1"/>
                </a:solidFill>
                <a:latin typeface="Aptos" panose="020B0004020202020204" pitchFamily="34" charset="0"/>
              </a:rPr>
              <a:t>lokale økonomiske fordeler </a:t>
            </a:r>
            <a:r>
              <a:rPr lang="nb-NO" sz="1400">
                <a:solidFill>
                  <a:schemeClr val="tx1"/>
                </a:solidFill>
                <a:latin typeface="Aptos" panose="020B0004020202020204" pitchFamily="34" charset="0"/>
              </a:rPr>
              <a:t>og </a:t>
            </a:r>
            <a:r>
              <a:rPr lang="nb-NO" sz="1400" b="1">
                <a:solidFill>
                  <a:schemeClr val="tx1"/>
                </a:solidFill>
                <a:latin typeface="Aptos" panose="020B0004020202020204" pitchFamily="34" charset="0"/>
              </a:rPr>
              <a:t>økt</a:t>
            </a:r>
            <a:r>
              <a:rPr lang="nb-NO" sz="1400">
                <a:solidFill>
                  <a:schemeClr val="tx1"/>
                </a:solidFill>
                <a:latin typeface="Aptos" panose="020B0004020202020204" pitchFamily="34" charset="0"/>
              </a:rPr>
              <a:t> </a:t>
            </a:r>
            <a:r>
              <a:rPr lang="nb-NO" sz="1400" b="1">
                <a:solidFill>
                  <a:schemeClr val="tx1"/>
                </a:solidFill>
                <a:latin typeface="Aptos" panose="020B0004020202020204" pitchFamily="34" charset="0"/>
              </a:rPr>
              <a:t>energisikkerhet</a:t>
            </a:r>
            <a:r>
              <a:rPr lang="nb-NO" sz="1400">
                <a:solidFill>
                  <a:schemeClr val="tx1"/>
                </a:solidFill>
                <a:latin typeface="Aptos" panose="020B0004020202020204" pitchFamily="34" charset="0"/>
              </a:rPr>
              <a:t>. </a:t>
            </a:r>
          </a:p>
          <a:p>
            <a:pPr>
              <a:spcBef>
                <a:spcPts val="600"/>
              </a:spcBef>
              <a:buClrTx/>
            </a:pPr>
            <a:r>
              <a:rPr lang="nb-NO" sz="1400">
                <a:solidFill>
                  <a:schemeClr val="tx1"/>
                </a:solidFill>
                <a:latin typeface="Aptos" panose="020B0004020202020204" pitchFamily="34" charset="0"/>
              </a:rPr>
              <a:t>Over halvparten (53 prosent) ser ingen fordeler med vindkraft i kommunen. </a:t>
            </a:r>
          </a:p>
          <a:p>
            <a:pPr>
              <a:spcBef>
                <a:spcPts val="600"/>
              </a:spcBef>
              <a:buClrTx/>
            </a:pPr>
            <a:endParaRPr lang="nb-NO" sz="1400">
              <a:solidFill>
                <a:schemeClr val="tx1"/>
              </a:solidFill>
              <a:latin typeface="Aptos" panose="020B0004020202020204" pitchFamily="34" charset="0"/>
            </a:endParaRPr>
          </a:p>
          <a:p>
            <a:pPr>
              <a:spcBef>
                <a:spcPts val="600"/>
              </a:spcBef>
              <a:buClrTx/>
            </a:pPr>
            <a:r>
              <a:rPr lang="nb-NO" sz="1400">
                <a:solidFill>
                  <a:schemeClr val="tx1"/>
                </a:solidFill>
                <a:latin typeface="Aptos" panose="020B0004020202020204" pitchFamily="34" charset="0"/>
              </a:rPr>
              <a:t>Sammenlignet med innbyggerne, er det en litt større andel hytteeiere som mener at redusert avhengighet av fossil energi er en viktig fordel. Samtidig mener hytteeierne i mindre grad enn innbyggerne at nye arbeidsplasser og næringsutvikling og lokale økonomiske fordeler er viktig.</a:t>
            </a:r>
          </a:p>
          <a:p>
            <a:pPr>
              <a:spcBef>
                <a:spcPts val="600"/>
              </a:spcBef>
              <a:buClrTx/>
            </a:pPr>
            <a:endParaRPr lang="nb-NO" sz="1400">
              <a:solidFill>
                <a:schemeClr val="tx1"/>
              </a:solidFill>
              <a:latin typeface="Aptos" panose="020B0004020202020204" pitchFamily="34" charset="0"/>
            </a:endParaRPr>
          </a:p>
          <a:p>
            <a:pPr marL="0" indent="0">
              <a:spcBef>
                <a:spcPts val="600"/>
              </a:spcBef>
              <a:buClrTx/>
              <a:buNone/>
            </a:pPr>
            <a:endParaRPr lang="nb-NO" sz="1400">
              <a:solidFill>
                <a:schemeClr val="tx1"/>
              </a:solidFill>
              <a:latin typeface="Aptos" panose="020B0004020202020204" pitchFamily="34" charset="0"/>
            </a:endParaRPr>
          </a:p>
          <a:p>
            <a:pPr marL="0" indent="0">
              <a:spcBef>
                <a:spcPts val="600"/>
              </a:spcBef>
              <a:buClrTx/>
              <a:buNone/>
            </a:pPr>
            <a:endParaRPr lang="nb-NO" sz="1400">
              <a:solidFill>
                <a:schemeClr val="tx1"/>
              </a:solidFill>
              <a:latin typeface="Aptos" panose="020B0004020202020204" pitchFamily="34" charset="0"/>
            </a:endParaRPr>
          </a:p>
          <a:p>
            <a:pPr marL="0" indent="0">
              <a:spcBef>
                <a:spcPts val="600"/>
              </a:spcBef>
              <a:buClrTx/>
              <a:buNone/>
            </a:pPr>
            <a:endParaRPr lang="nb-NO" sz="1400">
              <a:solidFill>
                <a:schemeClr val="tx1"/>
              </a:solidFill>
              <a:latin typeface="Aptos" panose="020B0004020202020204" pitchFamily="34" charset="0"/>
            </a:endParaRPr>
          </a:p>
          <a:p>
            <a:pPr marL="0" indent="0">
              <a:spcBef>
                <a:spcPts val="600"/>
              </a:spcBef>
              <a:buClrTx/>
              <a:buNone/>
            </a:pPr>
            <a:r>
              <a:rPr lang="nb-NO" sz="1400">
                <a:solidFill>
                  <a:schemeClr val="tx1"/>
                </a:solidFill>
                <a:latin typeface="Aptos" panose="020B0004020202020204" pitchFamily="34" charset="0"/>
              </a:rPr>
              <a:t>Ettersom det har vært mulig å svare flere alternativ på dette spørsmålet går ikke prosentandelen opp i 100.</a:t>
            </a:r>
          </a:p>
        </p:txBody>
      </p:sp>
      <p:sp>
        <p:nvSpPr>
          <p:cNvPr id="2" name="TextBox 1">
            <a:extLst>
              <a:ext uri="{FF2B5EF4-FFF2-40B4-BE49-F238E27FC236}">
                <a16:creationId xmlns:a16="http://schemas.microsoft.com/office/drawing/2014/main" id="{5BE7B7F7-647E-94FB-D212-BF38131B73CE}"/>
              </a:ext>
            </a:extLst>
          </p:cNvPr>
          <p:cNvSpPr txBox="1"/>
          <p:nvPr/>
        </p:nvSpPr>
        <p:spPr>
          <a:xfrm>
            <a:off x="331710" y="673769"/>
            <a:ext cx="6723934" cy="276999"/>
          </a:xfrm>
          <a:prstGeom prst="rect">
            <a:avLst/>
          </a:prstGeom>
          <a:noFill/>
        </p:spPr>
        <p:txBody>
          <a:bodyPr wrap="square" rtlCol="0">
            <a:spAutoFit/>
          </a:bodyPr>
          <a:lstStyle/>
          <a:p>
            <a:r>
              <a:rPr lang="nb-NO" sz="1200">
                <a:latin typeface="Aptos" panose="020B0004020202020204" pitchFamily="34" charset="0"/>
              </a:rPr>
              <a:t>Spørsmål: Hva mener du er de viktigste </a:t>
            </a:r>
            <a:r>
              <a:rPr lang="nb-NO" sz="1200" b="1">
                <a:latin typeface="Aptos" panose="020B0004020202020204" pitchFamily="34" charset="0"/>
              </a:rPr>
              <a:t>fordelene</a:t>
            </a:r>
            <a:r>
              <a:rPr lang="nb-NO" sz="1200">
                <a:latin typeface="Aptos" panose="020B0004020202020204" pitchFamily="34" charset="0"/>
              </a:rPr>
              <a:t> med vindkraft i Heim kommune? Velg inntil tre.</a:t>
            </a:r>
          </a:p>
        </p:txBody>
      </p:sp>
      <p:pic>
        <p:nvPicPr>
          <p:cNvPr id="5" name="Picture 4">
            <a:extLst>
              <a:ext uri="{FF2B5EF4-FFF2-40B4-BE49-F238E27FC236}">
                <a16:creationId xmlns:a16="http://schemas.microsoft.com/office/drawing/2014/main" id="{37028488-BAE8-7FE4-9DED-B2E3F53AB324}"/>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31710" y="1398756"/>
            <a:ext cx="7200000" cy="5017322"/>
          </a:xfrm>
          <a:prstGeom prst="rect">
            <a:avLst/>
          </a:prstGeom>
        </p:spPr>
      </p:pic>
    </p:spTree>
    <p:extLst>
      <p:ext uri="{BB962C8B-B14F-4D97-AF65-F5344CB8AC3E}">
        <p14:creationId xmlns:p14="http://schemas.microsoft.com/office/powerpoint/2010/main" val="1285554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77284"/>
            <a:ext cx="7345794" cy="453343"/>
          </a:xfrm>
        </p:spPr>
        <p:txBody>
          <a:bodyPr/>
          <a:lstStyle/>
          <a:p>
            <a:r>
              <a:rPr lang="nb-NO" sz="2400"/>
              <a:t>Fordeler med vindkraft i kommunen</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a:xfrm>
            <a:off x="7970293" y="434862"/>
            <a:ext cx="4048291" cy="5988275"/>
          </a:xfrm>
        </p:spPr>
        <p:txBody>
          <a:bodyPr>
            <a:normAutofit/>
          </a:bodyPr>
          <a:lstStyle/>
          <a:p>
            <a:pPr marL="0" indent="0">
              <a:spcBef>
                <a:spcPts val="600"/>
              </a:spcBef>
              <a:buClrTx/>
              <a:buNone/>
            </a:pPr>
            <a:r>
              <a:rPr lang="nb-NO" sz="1400">
                <a:solidFill>
                  <a:schemeClr val="tx1"/>
                </a:solidFill>
                <a:latin typeface="Aptos" panose="020B0004020202020204" pitchFamily="34" charset="0"/>
              </a:rPr>
              <a:t>Når vi tester for forskjeller blant innbyggerne i kommunen finner vi følgende:</a:t>
            </a:r>
          </a:p>
          <a:p>
            <a:pPr lvl="1">
              <a:spcBef>
                <a:spcPts val="600"/>
              </a:spcBef>
              <a:buClrTx/>
            </a:pPr>
            <a:r>
              <a:rPr lang="nb-NO" sz="1400">
                <a:solidFill>
                  <a:schemeClr val="tx1"/>
                </a:solidFill>
                <a:latin typeface="Aptos" panose="020B0004020202020204" pitchFamily="34" charset="0"/>
              </a:rPr>
              <a:t>Det er en større andel menn enn kvinner som mener at nye arbeidsplasser og næringsutvikling, samt lokale økonomiske fordeler er viktige fordeler med vindkraft. </a:t>
            </a:r>
          </a:p>
          <a:p>
            <a:pPr lvl="1">
              <a:spcBef>
                <a:spcPts val="600"/>
              </a:spcBef>
              <a:buClrTx/>
            </a:pPr>
            <a:r>
              <a:rPr lang="nb-NO" sz="1400">
                <a:solidFill>
                  <a:schemeClr val="tx1"/>
                </a:solidFill>
                <a:latin typeface="Aptos" panose="020B0004020202020204" pitchFamily="34" charset="0"/>
              </a:rPr>
              <a:t>Når man ser på forskjeller etter bosted, er det en større andel blant de som bor på Kyrksæterøra som mener nye arbeidsplasser og næringsutvikling, samt redusert klimagassutslipp er viktige fordeler med vindkraft.</a:t>
            </a:r>
          </a:p>
          <a:p>
            <a:pPr lvl="1">
              <a:spcBef>
                <a:spcPts val="600"/>
              </a:spcBef>
              <a:buClrTx/>
            </a:pPr>
            <a:r>
              <a:rPr lang="nb-NO" sz="1400">
                <a:solidFill>
                  <a:schemeClr val="tx1"/>
                </a:solidFill>
                <a:latin typeface="Aptos" panose="020B0004020202020204" pitchFamily="34" charset="0"/>
              </a:rPr>
              <a:t>Det er en større andel blant de som bor i Valsøyfjord som ikke ser noen fordeler med vindkraft i kommunen. Det er også en større andel blant de i alderen 40–49 år, uavhengig av bosted, som svarer at de ikke finner noen fordeler med vindkraft i kommunen.</a:t>
            </a:r>
            <a:endParaRPr lang="nb-NO" sz="1400">
              <a:solidFill>
                <a:schemeClr val="tx1"/>
              </a:solidFill>
              <a:highlight>
                <a:srgbClr val="FFFF00"/>
              </a:highlight>
              <a:latin typeface="Aptos" panose="020B0004020202020204" pitchFamily="34" charset="0"/>
            </a:endParaRPr>
          </a:p>
          <a:p>
            <a:pPr lvl="1">
              <a:spcBef>
                <a:spcPts val="600"/>
              </a:spcBef>
              <a:buClrTx/>
            </a:pPr>
            <a:r>
              <a:rPr lang="nb-NO" sz="1400">
                <a:solidFill>
                  <a:schemeClr val="tx1"/>
                </a:solidFill>
                <a:latin typeface="Aptos" panose="020B0004020202020204" pitchFamily="34" charset="0"/>
              </a:rPr>
              <a:t>Vi ser også at jo bedre kjennskap man rapporterer at man har, jo større blir andelen som svarer at de ikke ser noen fordeler med vindkraft.</a:t>
            </a:r>
          </a:p>
          <a:p>
            <a:pPr lvl="1">
              <a:spcBef>
                <a:spcPts val="600"/>
              </a:spcBef>
              <a:buClrTx/>
            </a:pPr>
            <a:r>
              <a:rPr lang="nb-NO" sz="1400">
                <a:solidFill>
                  <a:schemeClr val="tx1"/>
                </a:solidFill>
                <a:latin typeface="Aptos" panose="020B0004020202020204" pitchFamily="34" charset="0"/>
              </a:rPr>
              <a:t>Det er også en større andel blant de som har rekruttert seg selv, som svarer at de ikke ser noen fordeler, sammenlignet med de tilfeldig inviterte respondentene.</a:t>
            </a:r>
          </a:p>
        </p:txBody>
      </p:sp>
      <p:sp>
        <p:nvSpPr>
          <p:cNvPr id="2" name="TextBox 1">
            <a:extLst>
              <a:ext uri="{FF2B5EF4-FFF2-40B4-BE49-F238E27FC236}">
                <a16:creationId xmlns:a16="http://schemas.microsoft.com/office/drawing/2014/main" id="{5BE7B7F7-647E-94FB-D212-BF38131B73CE}"/>
              </a:ext>
            </a:extLst>
          </p:cNvPr>
          <p:cNvSpPr txBox="1">
            <a:spLocks noGrp="1" noRot="1" noMove="1" noResize="1" noEditPoints="1" noAdjustHandles="1" noChangeArrowheads="1" noChangeShapeType="1"/>
          </p:cNvSpPr>
          <p:nvPr/>
        </p:nvSpPr>
        <p:spPr>
          <a:xfrm>
            <a:off x="331710" y="673769"/>
            <a:ext cx="6723934" cy="461665"/>
          </a:xfrm>
          <a:prstGeom prst="rect">
            <a:avLst/>
          </a:prstGeom>
          <a:noFill/>
        </p:spPr>
        <p:txBody>
          <a:bodyPr wrap="square" rtlCol="0">
            <a:spAutoFit/>
          </a:bodyPr>
          <a:lstStyle/>
          <a:p>
            <a:r>
              <a:rPr lang="nb-NO" sz="1200">
                <a:latin typeface="Aptos" panose="020B0004020202020204" pitchFamily="34" charset="0"/>
              </a:rPr>
              <a:t>Spørsmål: Hva mener du er de viktigste </a:t>
            </a:r>
            <a:r>
              <a:rPr lang="nb-NO" sz="1200" b="1">
                <a:latin typeface="Aptos" panose="020B0004020202020204" pitchFamily="34" charset="0"/>
              </a:rPr>
              <a:t>fordelene</a:t>
            </a:r>
            <a:r>
              <a:rPr lang="nb-NO" sz="1200">
                <a:latin typeface="Aptos" panose="020B0004020202020204" pitchFamily="34" charset="0"/>
              </a:rPr>
              <a:t> med vindkraft i Heim kommune? Velg inntil tre.</a:t>
            </a:r>
          </a:p>
          <a:p>
            <a:r>
              <a:rPr lang="nb-NO" sz="1200">
                <a:latin typeface="Aptos" panose="020B0004020202020204" pitchFamily="34" charset="0"/>
              </a:rPr>
              <a:t>Brutt ned på bakgrunnsvariabler blant </a:t>
            </a:r>
            <a:r>
              <a:rPr lang="nb-NO" sz="1200" b="1">
                <a:latin typeface="Aptos" panose="020B0004020202020204" pitchFamily="34" charset="0"/>
              </a:rPr>
              <a:t>innbyggerne</a:t>
            </a:r>
            <a:r>
              <a:rPr lang="nb-NO" sz="1200">
                <a:latin typeface="Aptos" panose="020B0004020202020204" pitchFamily="34" charset="0"/>
              </a:rPr>
              <a:t>.</a:t>
            </a:r>
          </a:p>
        </p:txBody>
      </p:sp>
      <p:graphicFrame>
        <p:nvGraphicFramePr>
          <p:cNvPr id="5" name="Object 4">
            <a:extLst>
              <a:ext uri="{FF2B5EF4-FFF2-40B4-BE49-F238E27FC236}">
                <a16:creationId xmlns:a16="http://schemas.microsoft.com/office/drawing/2014/main" id="{EFFD6614-1DC4-1423-5E07-C2A39226B14C}"/>
              </a:ext>
            </a:extLst>
          </p:cNvPr>
          <p:cNvGraphicFramePr>
            <a:graphicFrameLocks noGrp="1" noDrilldown="1" noChangeAspect="1" noMove="1" noResize="1"/>
          </p:cNvGraphicFramePr>
          <p:nvPr>
            <p:extLst>
              <p:ext uri="{D42A27DB-BD31-4B8C-83A1-F6EECF244321}">
                <p14:modId xmlns:p14="http://schemas.microsoft.com/office/powerpoint/2010/main" val="1199541761"/>
              </p:ext>
            </p:extLst>
          </p:nvPr>
        </p:nvGraphicFramePr>
        <p:xfrm>
          <a:off x="240254" y="1494817"/>
          <a:ext cx="7437250" cy="2201905"/>
        </p:xfrm>
        <a:graphic>
          <a:graphicData uri="http://schemas.openxmlformats.org/presentationml/2006/ole">
            <mc:AlternateContent xmlns:mc="http://schemas.openxmlformats.org/markup-compatibility/2006">
              <mc:Choice xmlns:v="urn:schemas-microsoft-com:vml" Requires="v">
                <p:oleObj name="Worksheet" r:id="rId2" imgW="10648838" imgH="3152639" progId="Excel.Sheet.12">
                  <p:embed/>
                </p:oleObj>
              </mc:Choice>
              <mc:Fallback>
                <p:oleObj name="Worksheet" r:id="rId2" imgW="10648838" imgH="3152639" progId="Excel.Sheet.12">
                  <p:embed/>
                  <p:pic>
                    <p:nvPicPr>
                      <p:cNvPr id="5" name="Object 4">
                        <a:extLst>
                          <a:ext uri="{FF2B5EF4-FFF2-40B4-BE49-F238E27FC236}">
                            <a16:creationId xmlns:a16="http://schemas.microsoft.com/office/drawing/2014/main" id="{EFFD6614-1DC4-1423-5E07-C2A39226B14C}"/>
                          </a:ext>
                        </a:extLst>
                      </p:cNvPr>
                      <p:cNvPicPr/>
                      <p:nvPr/>
                    </p:nvPicPr>
                    <p:blipFill>
                      <a:blip r:embed="rId3"/>
                      <a:stretch>
                        <a:fillRect/>
                      </a:stretch>
                    </p:blipFill>
                    <p:spPr>
                      <a:xfrm>
                        <a:off x="240254" y="1494817"/>
                        <a:ext cx="7437250" cy="2201905"/>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95D73129-F0EE-9072-5C75-D685A2003D13}"/>
              </a:ext>
            </a:extLst>
          </p:cNvPr>
          <p:cNvGraphicFramePr>
            <a:graphicFrameLocks noGrp="1" noDrilldown="1" noChangeAspect="1" noMove="1" noResize="1"/>
          </p:cNvGraphicFramePr>
          <p:nvPr>
            <p:extLst>
              <p:ext uri="{D42A27DB-BD31-4B8C-83A1-F6EECF244321}">
                <p14:modId xmlns:p14="http://schemas.microsoft.com/office/powerpoint/2010/main" val="696762477"/>
              </p:ext>
            </p:extLst>
          </p:nvPr>
        </p:nvGraphicFramePr>
        <p:xfrm>
          <a:off x="240254" y="4056105"/>
          <a:ext cx="7437250" cy="2201905"/>
        </p:xfrm>
        <a:graphic>
          <a:graphicData uri="http://schemas.openxmlformats.org/presentationml/2006/ole">
            <mc:AlternateContent xmlns:mc="http://schemas.openxmlformats.org/markup-compatibility/2006">
              <mc:Choice xmlns:v="urn:schemas-microsoft-com:vml" Requires="v">
                <p:oleObj name="Worksheet" r:id="rId4" imgW="10648838" imgH="3152639" progId="Excel.Sheet.12">
                  <p:embed/>
                </p:oleObj>
              </mc:Choice>
              <mc:Fallback>
                <p:oleObj name="Worksheet" r:id="rId4" imgW="10648838" imgH="3152639" progId="Excel.Sheet.12">
                  <p:embed/>
                  <p:pic>
                    <p:nvPicPr>
                      <p:cNvPr id="8" name="Object 7">
                        <a:extLst>
                          <a:ext uri="{FF2B5EF4-FFF2-40B4-BE49-F238E27FC236}">
                            <a16:creationId xmlns:a16="http://schemas.microsoft.com/office/drawing/2014/main" id="{95D73129-F0EE-9072-5C75-D685A2003D13}"/>
                          </a:ext>
                        </a:extLst>
                      </p:cNvPr>
                      <p:cNvPicPr/>
                      <p:nvPr/>
                    </p:nvPicPr>
                    <p:blipFill>
                      <a:blip r:embed="rId5"/>
                      <a:stretch>
                        <a:fillRect/>
                      </a:stretch>
                    </p:blipFill>
                    <p:spPr>
                      <a:xfrm>
                        <a:off x="240254" y="4056105"/>
                        <a:ext cx="7437250" cy="2201905"/>
                      </a:xfrm>
                      <a:prstGeom prst="rect">
                        <a:avLst/>
                      </a:prstGeom>
                    </p:spPr>
                  </p:pic>
                </p:oleObj>
              </mc:Fallback>
            </mc:AlternateContent>
          </a:graphicData>
        </a:graphic>
      </p:graphicFrame>
    </p:spTree>
    <p:extLst>
      <p:ext uri="{BB962C8B-B14F-4D97-AF65-F5344CB8AC3E}">
        <p14:creationId xmlns:p14="http://schemas.microsoft.com/office/powerpoint/2010/main" val="2965857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p:cNvSpPr>
          <p:nvPr>
            <p:ph type="title"/>
          </p:nvPr>
        </p:nvSpPr>
        <p:spPr>
          <a:xfrm>
            <a:off x="331710" y="77284"/>
            <a:ext cx="7345794" cy="453343"/>
          </a:xfrm>
        </p:spPr>
        <p:txBody>
          <a:bodyPr/>
          <a:lstStyle/>
          <a:p>
            <a:r>
              <a:rPr lang="nb-NO" sz="2400"/>
              <a:t>Ulemper med vindkraft i kommunen</a:t>
            </a:r>
          </a:p>
        </p:txBody>
      </p:sp>
      <p:sp>
        <p:nvSpPr>
          <p:cNvPr id="15" name="Text Placeholder 1">
            <a:extLst>
              <a:ext uri="{FF2B5EF4-FFF2-40B4-BE49-F238E27FC236}">
                <a16:creationId xmlns:a16="http://schemas.microsoft.com/office/drawing/2014/main" id="{9F2CA187-4100-BEFE-292B-A518801B3B20}"/>
              </a:ext>
            </a:extLst>
          </p:cNvPr>
          <p:cNvSpPr>
            <a:spLocks noGrp="1"/>
          </p:cNvSpPr>
          <p:nvPr>
            <p:ph type="body" sz="quarter" idx="10"/>
          </p:nvPr>
        </p:nvSpPr>
        <p:spPr>
          <a:xfrm>
            <a:off x="8102266" y="434862"/>
            <a:ext cx="3916318" cy="5988275"/>
          </a:xfrm>
        </p:spPr>
        <p:txBody>
          <a:bodyPr>
            <a:normAutofit/>
          </a:bodyPr>
          <a:lstStyle/>
          <a:p>
            <a:pPr>
              <a:spcBef>
                <a:spcPts val="600"/>
              </a:spcBef>
              <a:buClrTx/>
            </a:pPr>
            <a:r>
              <a:rPr lang="nb-NO" sz="1400">
                <a:solidFill>
                  <a:schemeClr val="tx1"/>
                </a:solidFill>
                <a:latin typeface="Aptos" panose="020B0004020202020204" pitchFamily="34" charset="0"/>
              </a:rPr>
              <a:t>På spørsmål om hva de mener er de viktigste ulempene med vindkraft i Heim kommune, svarer 77 prosent </a:t>
            </a:r>
            <a:r>
              <a:rPr lang="nb-NO" sz="1400" b="1">
                <a:solidFill>
                  <a:schemeClr val="tx1"/>
                </a:solidFill>
                <a:latin typeface="Aptos" panose="020B0004020202020204" pitchFamily="34" charset="0"/>
              </a:rPr>
              <a:t>innvirkning på dyreliv og nedbygging av natur</a:t>
            </a:r>
            <a:r>
              <a:rPr lang="nb-NO" sz="1400">
                <a:solidFill>
                  <a:schemeClr val="tx1"/>
                </a:solidFill>
                <a:latin typeface="Aptos" panose="020B0004020202020204" pitchFamily="34" charset="0"/>
              </a:rPr>
              <a:t>.</a:t>
            </a:r>
          </a:p>
          <a:p>
            <a:pPr>
              <a:spcBef>
                <a:spcPts val="600"/>
              </a:spcBef>
              <a:buClrTx/>
            </a:pPr>
            <a:r>
              <a:rPr lang="nb-NO" sz="1400">
                <a:solidFill>
                  <a:schemeClr val="tx1"/>
                </a:solidFill>
                <a:latin typeface="Aptos" panose="020B0004020202020204" pitchFamily="34" charset="0"/>
              </a:rPr>
              <a:t>65 prosent svarer </a:t>
            </a:r>
            <a:r>
              <a:rPr lang="nb-NO" sz="1400" b="1">
                <a:solidFill>
                  <a:schemeClr val="tx1"/>
                </a:solidFill>
                <a:latin typeface="Aptos" panose="020B0004020202020204" pitchFamily="34" charset="0"/>
              </a:rPr>
              <a:t>visuell forurensning (landskapsendringer), </a:t>
            </a:r>
            <a:r>
              <a:rPr lang="nb-NO" sz="1400">
                <a:solidFill>
                  <a:schemeClr val="tx1"/>
                </a:solidFill>
                <a:latin typeface="Aptos" panose="020B0004020202020204" pitchFamily="34" charset="0"/>
              </a:rPr>
              <a:t>mens 40 prosent svarer </a:t>
            </a:r>
            <a:r>
              <a:rPr lang="nb-NO" sz="1400" b="1">
                <a:solidFill>
                  <a:schemeClr val="tx1"/>
                </a:solidFill>
                <a:latin typeface="Aptos" panose="020B0004020202020204" pitchFamily="34" charset="0"/>
              </a:rPr>
              <a:t>støy</a:t>
            </a:r>
            <a:r>
              <a:rPr lang="nb-NO" sz="1400">
                <a:solidFill>
                  <a:schemeClr val="tx1"/>
                </a:solidFill>
                <a:latin typeface="Aptos" panose="020B0004020202020204" pitchFamily="34" charset="0"/>
              </a:rPr>
              <a:t>.</a:t>
            </a:r>
          </a:p>
          <a:p>
            <a:pPr>
              <a:spcBef>
                <a:spcPts val="600"/>
              </a:spcBef>
              <a:buClrTx/>
            </a:pPr>
            <a:r>
              <a:rPr lang="nb-NO" sz="1400">
                <a:solidFill>
                  <a:schemeClr val="tx1"/>
                </a:solidFill>
                <a:latin typeface="Aptos" panose="020B0004020202020204" pitchFamily="34" charset="0"/>
              </a:rPr>
              <a:t>7 prosent ser ingen ulemper med vindkraft i kommunen.</a:t>
            </a:r>
          </a:p>
          <a:p>
            <a:pPr marL="0" indent="0">
              <a:spcBef>
                <a:spcPts val="600"/>
              </a:spcBef>
              <a:buClrTx/>
              <a:buNone/>
            </a:pPr>
            <a:endParaRPr lang="nb-NO" sz="1400">
              <a:solidFill>
                <a:schemeClr val="tx1"/>
              </a:solidFill>
              <a:latin typeface="Aptos" panose="020B0004020202020204" pitchFamily="34" charset="0"/>
            </a:endParaRPr>
          </a:p>
          <a:p>
            <a:pPr>
              <a:spcBef>
                <a:spcPts val="600"/>
              </a:spcBef>
              <a:buClrTx/>
            </a:pPr>
            <a:r>
              <a:rPr lang="nb-NO" sz="1400">
                <a:solidFill>
                  <a:schemeClr val="tx1"/>
                </a:solidFill>
                <a:latin typeface="Aptos" panose="020B0004020202020204" pitchFamily="34" charset="0"/>
              </a:rPr>
              <a:t>Sammenlignet med innbyggerne, er det en litt større andel hytteeiere som mener at visuell forurensning og støy er en viktig ulempe. Samtidig er det en mindre andel hytteeiere enn innbyggere som ikke ser noen ulemper med dette. </a:t>
            </a:r>
          </a:p>
          <a:p>
            <a:pPr marL="0" indent="0">
              <a:spcBef>
                <a:spcPts val="600"/>
              </a:spcBef>
              <a:buClrTx/>
              <a:buNone/>
            </a:pPr>
            <a:endParaRPr lang="nb-NO" sz="1400">
              <a:solidFill>
                <a:schemeClr val="tx1"/>
              </a:solidFill>
              <a:latin typeface="Aptos" panose="020B0004020202020204" pitchFamily="34" charset="0"/>
            </a:endParaRPr>
          </a:p>
          <a:p>
            <a:pPr marL="0" indent="0">
              <a:spcBef>
                <a:spcPts val="600"/>
              </a:spcBef>
              <a:buClrTx/>
              <a:buNone/>
            </a:pPr>
            <a:endParaRPr lang="nb-NO" sz="1400">
              <a:solidFill>
                <a:schemeClr val="tx1"/>
              </a:solidFill>
              <a:latin typeface="Aptos" panose="020B0004020202020204" pitchFamily="34" charset="0"/>
            </a:endParaRPr>
          </a:p>
          <a:p>
            <a:pPr marL="0" indent="0">
              <a:spcBef>
                <a:spcPts val="600"/>
              </a:spcBef>
              <a:buClrTx/>
              <a:buNone/>
            </a:pPr>
            <a:endParaRPr lang="nb-NO" sz="1400">
              <a:solidFill>
                <a:schemeClr val="tx1"/>
              </a:solidFill>
              <a:latin typeface="Aptos" panose="020B0004020202020204" pitchFamily="34" charset="0"/>
            </a:endParaRPr>
          </a:p>
          <a:p>
            <a:pPr marL="0" indent="0">
              <a:spcBef>
                <a:spcPts val="600"/>
              </a:spcBef>
              <a:buClrTx/>
              <a:buNone/>
            </a:pPr>
            <a:endParaRPr lang="nb-NO" sz="1400">
              <a:solidFill>
                <a:schemeClr val="tx1"/>
              </a:solidFill>
              <a:latin typeface="Aptos" panose="020B0004020202020204" pitchFamily="34" charset="0"/>
            </a:endParaRPr>
          </a:p>
          <a:p>
            <a:pPr marL="0" indent="0">
              <a:spcBef>
                <a:spcPts val="600"/>
              </a:spcBef>
              <a:buClrTx/>
              <a:buNone/>
            </a:pPr>
            <a:r>
              <a:rPr lang="nb-NO" sz="1400">
                <a:solidFill>
                  <a:schemeClr val="tx1"/>
                </a:solidFill>
                <a:latin typeface="Aptos" panose="020B0004020202020204" pitchFamily="34" charset="0"/>
              </a:rPr>
              <a:t>Ettersom det har vært mulig å svare flere alternativ på dette spørsmålet går ikke prosentandelen opp i 100.</a:t>
            </a:r>
          </a:p>
        </p:txBody>
      </p:sp>
      <p:sp>
        <p:nvSpPr>
          <p:cNvPr id="2" name="TextBox 1">
            <a:extLst>
              <a:ext uri="{FF2B5EF4-FFF2-40B4-BE49-F238E27FC236}">
                <a16:creationId xmlns:a16="http://schemas.microsoft.com/office/drawing/2014/main" id="{5BE7B7F7-647E-94FB-D212-BF38131B73CE}"/>
              </a:ext>
            </a:extLst>
          </p:cNvPr>
          <p:cNvSpPr txBox="1"/>
          <p:nvPr/>
        </p:nvSpPr>
        <p:spPr>
          <a:xfrm>
            <a:off x="331710" y="673769"/>
            <a:ext cx="6723934" cy="276999"/>
          </a:xfrm>
          <a:prstGeom prst="rect">
            <a:avLst/>
          </a:prstGeom>
          <a:noFill/>
        </p:spPr>
        <p:txBody>
          <a:bodyPr wrap="square" rtlCol="0">
            <a:spAutoFit/>
          </a:bodyPr>
          <a:lstStyle/>
          <a:p>
            <a:r>
              <a:rPr lang="nb-NO" sz="1200">
                <a:latin typeface="Aptos" panose="020B0004020202020204" pitchFamily="34" charset="0"/>
              </a:rPr>
              <a:t>Spørsmål: Hva mener du er de viktigste </a:t>
            </a:r>
            <a:r>
              <a:rPr lang="nb-NO" sz="1200" b="1">
                <a:latin typeface="Aptos" panose="020B0004020202020204" pitchFamily="34" charset="0"/>
              </a:rPr>
              <a:t>ulempene</a:t>
            </a:r>
            <a:r>
              <a:rPr lang="nb-NO" sz="1200">
                <a:latin typeface="Aptos" panose="020B0004020202020204" pitchFamily="34" charset="0"/>
              </a:rPr>
              <a:t> med vindkraft i Heim kommune? Velg inntil tre.</a:t>
            </a:r>
          </a:p>
        </p:txBody>
      </p:sp>
      <p:pic>
        <p:nvPicPr>
          <p:cNvPr id="9" name="Picture 8">
            <a:extLst>
              <a:ext uri="{FF2B5EF4-FFF2-40B4-BE49-F238E27FC236}">
                <a16:creationId xmlns:a16="http://schemas.microsoft.com/office/drawing/2014/main" id="{566485A8-0C29-0943-1DF7-D2D9BF495E0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331710" y="1547145"/>
            <a:ext cx="7200000" cy="5017322"/>
          </a:xfrm>
          <a:prstGeom prst="rect">
            <a:avLst/>
          </a:prstGeom>
        </p:spPr>
      </p:pic>
    </p:spTree>
    <p:extLst>
      <p:ext uri="{BB962C8B-B14F-4D97-AF65-F5344CB8AC3E}">
        <p14:creationId xmlns:p14="http://schemas.microsoft.com/office/powerpoint/2010/main" val="2481432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77284"/>
            <a:ext cx="7345794" cy="453343"/>
          </a:xfrm>
        </p:spPr>
        <p:txBody>
          <a:bodyPr/>
          <a:lstStyle/>
          <a:p>
            <a:r>
              <a:rPr lang="nb-NO" sz="2400"/>
              <a:t>Ulemper med vindkraft i kommunen</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a:xfrm>
            <a:off x="8102268" y="303955"/>
            <a:ext cx="3916318" cy="5832712"/>
          </a:xfrm>
        </p:spPr>
        <p:txBody>
          <a:bodyPr>
            <a:noAutofit/>
          </a:bodyPr>
          <a:lstStyle/>
          <a:p>
            <a:pPr marL="0" indent="0">
              <a:spcBef>
                <a:spcPts val="600"/>
              </a:spcBef>
              <a:buClrTx/>
              <a:buNone/>
            </a:pPr>
            <a:r>
              <a:rPr lang="nb-NO" sz="1200">
                <a:solidFill>
                  <a:schemeClr val="tx1"/>
                </a:solidFill>
                <a:latin typeface="Aptos" panose="020B0004020202020204" pitchFamily="34" charset="0"/>
              </a:rPr>
              <a:t>Når vi tester for forskjeller blant innbyggerne i kommunen finner vi følgende:</a:t>
            </a:r>
          </a:p>
          <a:p>
            <a:pPr>
              <a:spcBef>
                <a:spcPts val="600"/>
              </a:spcBef>
              <a:buClrTx/>
            </a:pPr>
            <a:r>
              <a:rPr lang="nb-NO" sz="1200">
                <a:solidFill>
                  <a:schemeClr val="tx1"/>
                </a:solidFill>
                <a:latin typeface="Aptos" panose="020B0004020202020204" pitchFamily="34" charset="0"/>
              </a:rPr>
              <a:t>Kvinner svarer oftere at innvirkning på dyreliv og nedbygging av natur, samt at støy er viktige ulemper, sammenlignet med menn. Til gjengjeld svarer menn oftere enn kvinner at konflikter i lokalsamfunnet er en av de viktigste ulempene.</a:t>
            </a:r>
          </a:p>
          <a:p>
            <a:pPr>
              <a:spcBef>
                <a:spcPts val="600"/>
              </a:spcBef>
              <a:buClrTx/>
            </a:pPr>
            <a:r>
              <a:rPr lang="nb-NO" sz="1200">
                <a:solidFill>
                  <a:schemeClr val="tx1"/>
                </a:solidFill>
                <a:latin typeface="Aptos" panose="020B0004020202020204" pitchFamily="34" charset="0"/>
              </a:rPr>
              <a:t>De i alderen 30-49 har oftere enn de andre aldersgruppene svart at innvirkning på dyreliv og nedbygging av natur er en av de viktigste ulempene. Vi finner også at de i alderen 60 år og eldre sjeldnere har svart det samme, i forhold til de andre aldersgruppene. Sammenlignet med de andre aldersgruppene er det også en høyere andel av de under 30 år som svarer at kostnader ved utbygging og drift er en ulempe.</a:t>
            </a:r>
          </a:p>
          <a:p>
            <a:pPr>
              <a:spcBef>
                <a:spcPts val="600"/>
              </a:spcBef>
              <a:buClrTx/>
            </a:pPr>
            <a:r>
              <a:rPr lang="nb-NO" sz="1200">
                <a:solidFill>
                  <a:schemeClr val="tx1"/>
                </a:solidFill>
                <a:latin typeface="Aptos" panose="020B0004020202020204" pitchFamily="34" charset="0"/>
              </a:rPr>
              <a:t>Det er få forskjeller mellom respondentene ut i fra bosted, men Valsøyfjord har oftere svart at visuell forurensning er en viktig ulempe, enn hva de andre områdene har.</a:t>
            </a:r>
          </a:p>
          <a:p>
            <a:pPr>
              <a:spcBef>
                <a:spcPts val="600"/>
              </a:spcBef>
              <a:buClrTx/>
            </a:pPr>
            <a:r>
              <a:rPr lang="nb-NO" sz="1200">
                <a:solidFill>
                  <a:schemeClr val="tx1"/>
                </a:solidFill>
                <a:latin typeface="Aptos" panose="020B0004020202020204" pitchFamily="34" charset="0"/>
              </a:rPr>
              <a:t>Vi ser også at de jo bedre kjennskap man svarer at man har til vindkraftprosjektene, jo større andel er det som svarer at visuell forurensning er en viktig ulempe. De med best selvrapportert kjennskap mener også sjeldnere at kostnader ved utbygging og drift er en ulempe.</a:t>
            </a:r>
          </a:p>
          <a:p>
            <a:pPr>
              <a:spcBef>
                <a:spcPts val="600"/>
              </a:spcBef>
              <a:buClrTx/>
            </a:pPr>
            <a:r>
              <a:rPr lang="nb-NO" sz="1200">
                <a:solidFill>
                  <a:schemeClr val="tx1"/>
                </a:solidFill>
                <a:latin typeface="Aptos" panose="020B0004020202020204" pitchFamily="34" charset="0"/>
              </a:rPr>
              <a:t>Til sist ser vi også at de som har rekruttert seg selv til å delta oftere svarer at visuell forurensning er en viktig ulempe, enn de som er tilfeldig valgt til å delta. </a:t>
            </a:r>
          </a:p>
        </p:txBody>
      </p:sp>
      <p:sp>
        <p:nvSpPr>
          <p:cNvPr id="2" name="TextBox 1">
            <a:extLst>
              <a:ext uri="{FF2B5EF4-FFF2-40B4-BE49-F238E27FC236}">
                <a16:creationId xmlns:a16="http://schemas.microsoft.com/office/drawing/2014/main" id="{5BE7B7F7-647E-94FB-D212-BF38131B73CE}"/>
              </a:ext>
            </a:extLst>
          </p:cNvPr>
          <p:cNvSpPr txBox="1">
            <a:spLocks noGrp="1" noRot="1" noMove="1" noResize="1" noEditPoints="1" noAdjustHandles="1" noChangeArrowheads="1" noChangeShapeType="1"/>
          </p:cNvSpPr>
          <p:nvPr/>
        </p:nvSpPr>
        <p:spPr>
          <a:xfrm>
            <a:off x="331710" y="673769"/>
            <a:ext cx="6723934" cy="461665"/>
          </a:xfrm>
          <a:prstGeom prst="rect">
            <a:avLst/>
          </a:prstGeom>
          <a:noFill/>
        </p:spPr>
        <p:txBody>
          <a:bodyPr wrap="square" rtlCol="0">
            <a:spAutoFit/>
          </a:bodyPr>
          <a:lstStyle/>
          <a:p>
            <a:r>
              <a:rPr lang="nb-NO" sz="1200">
                <a:latin typeface="Aptos" panose="020B0004020202020204" pitchFamily="34" charset="0"/>
              </a:rPr>
              <a:t>Spørsmål: Hva mener du er de viktigste </a:t>
            </a:r>
            <a:r>
              <a:rPr lang="nb-NO" sz="1200" b="1">
                <a:latin typeface="Aptos" panose="020B0004020202020204" pitchFamily="34" charset="0"/>
              </a:rPr>
              <a:t>ulempene</a:t>
            </a:r>
            <a:r>
              <a:rPr lang="nb-NO" sz="1200">
                <a:latin typeface="Aptos" panose="020B0004020202020204" pitchFamily="34" charset="0"/>
              </a:rPr>
              <a:t> med vindkraft i Heim kommune? Velg inntil tre.</a:t>
            </a:r>
          </a:p>
          <a:p>
            <a:r>
              <a:rPr lang="nb-NO" sz="1200">
                <a:latin typeface="Aptos" panose="020B0004020202020204" pitchFamily="34" charset="0"/>
              </a:rPr>
              <a:t>Brutt ned på bakgrunnsvariabler blant </a:t>
            </a:r>
            <a:r>
              <a:rPr lang="nb-NO" sz="1200" b="1">
                <a:latin typeface="Aptos" panose="020B0004020202020204" pitchFamily="34" charset="0"/>
              </a:rPr>
              <a:t>innbyggerne</a:t>
            </a:r>
            <a:r>
              <a:rPr lang="nb-NO" sz="1200">
                <a:latin typeface="Aptos" panose="020B0004020202020204" pitchFamily="34" charset="0"/>
              </a:rPr>
              <a:t>. </a:t>
            </a:r>
          </a:p>
        </p:txBody>
      </p:sp>
      <p:graphicFrame>
        <p:nvGraphicFramePr>
          <p:cNvPr id="5" name="Object 4">
            <a:extLst>
              <a:ext uri="{FF2B5EF4-FFF2-40B4-BE49-F238E27FC236}">
                <a16:creationId xmlns:a16="http://schemas.microsoft.com/office/drawing/2014/main" id="{3D0D6982-3866-BCBC-9B9E-46E4FE22E20C}"/>
              </a:ext>
            </a:extLst>
          </p:cNvPr>
          <p:cNvGraphicFramePr>
            <a:graphicFrameLocks noGrp="1" noDrilldown="1" noChangeAspect="1" noMove="1" noResize="1"/>
          </p:cNvGraphicFramePr>
          <p:nvPr>
            <p:extLst>
              <p:ext uri="{D42A27DB-BD31-4B8C-83A1-F6EECF244321}">
                <p14:modId xmlns:p14="http://schemas.microsoft.com/office/powerpoint/2010/main" val="3363647750"/>
              </p:ext>
            </p:extLst>
          </p:nvPr>
        </p:nvGraphicFramePr>
        <p:xfrm>
          <a:off x="173414" y="1602166"/>
          <a:ext cx="7504090" cy="2221694"/>
        </p:xfrm>
        <a:graphic>
          <a:graphicData uri="http://schemas.openxmlformats.org/presentationml/2006/ole">
            <mc:AlternateContent xmlns:mc="http://schemas.openxmlformats.org/markup-compatibility/2006">
              <mc:Choice xmlns:v="urn:schemas-microsoft-com:vml" Requires="v">
                <p:oleObj name="Worksheet" r:id="rId2" imgW="10648838" imgH="3152639" progId="Excel.Sheet.12">
                  <p:embed/>
                </p:oleObj>
              </mc:Choice>
              <mc:Fallback>
                <p:oleObj name="Worksheet" r:id="rId2" imgW="10648838" imgH="3152639" progId="Excel.Sheet.12">
                  <p:embed/>
                  <p:pic>
                    <p:nvPicPr>
                      <p:cNvPr id="5" name="Object 4">
                        <a:extLst>
                          <a:ext uri="{FF2B5EF4-FFF2-40B4-BE49-F238E27FC236}">
                            <a16:creationId xmlns:a16="http://schemas.microsoft.com/office/drawing/2014/main" id="{3D0D6982-3866-BCBC-9B9E-46E4FE22E20C}"/>
                          </a:ext>
                        </a:extLst>
                      </p:cNvPr>
                      <p:cNvPicPr/>
                      <p:nvPr/>
                    </p:nvPicPr>
                    <p:blipFill>
                      <a:blip r:embed="rId3"/>
                      <a:stretch>
                        <a:fillRect/>
                      </a:stretch>
                    </p:blipFill>
                    <p:spPr>
                      <a:xfrm>
                        <a:off x="173414" y="1602166"/>
                        <a:ext cx="7504090" cy="2221694"/>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9E85D495-088D-EDB8-C113-5DA06A132714}"/>
              </a:ext>
            </a:extLst>
          </p:cNvPr>
          <p:cNvGraphicFramePr>
            <a:graphicFrameLocks noGrp="1" noDrilldown="1" noChangeAspect="1" noMove="1" noResize="1"/>
          </p:cNvGraphicFramePr>
          <p:nvPr>
            <p:extLst>
              <p:ext uri="{D42A27DB-BD31-4B8C-83A1-F6EECF244321}">
                <p14:modId xmlns:p14="http://schemas.microsoft.com/office/powerpoint/2010/main" val="4280936886"/>
              </p:ext>
            </p:extLst>
          </p:nvPr>
        </p:nvGraphicFramePr>
        <p:xfrm>
          <a:off x="173413" y="4087503"/>
          <a:ext cx="7504087" cy="2221693"/>
        </p:xfrm>
        <a:graphic>
          <a:graphicData uri="http://schemas.openxmlformats.org/presentationml/2006/ole">
            <mc:AlternateContent xmlns:mc="http://schemas.openxmlformats.org/markup-compatibility/2006">
              <mc:Choice xmlns:v="urn:schemas-microsoft-com:vml" Requires="v">
                <p:oleObj name="Worksheet" r:id="rId4" imgW="10648838" imgH="3152639" progId="Excel.Sheet.12">
                  <p:embed/>
                </p:oleObj>
              </mc:Choice>
              <mc:Fallback>
                <p:oleObj name="Worksheet" r:id="rId4" imgW="10648838" imgH="3152639" progId="Excel.Sheet.12">
                  <p:embed/>
                  <p:pic>
                    <p:nvPicPr>
                      <p:cNvPr id="8" name="Object 7">
                        <a:extLst>
                          <a:ext uri="{FF2B5EF4-FFF2-40B4-BE49-F238E27FC236}">
                            <a16:creationId xmlns:a16="http://schemas.microsoft.com/office/drawing/2014/main" id="{9E85D495-088D-EDB8-C113-5DA06A132714}"/>
                          </a:ext>
                        </a:extLst>
                      </p:cNvPr>
                      <p:cNvPicPr/>
                      <p:nvPr/>
                    </p:nvPicPr>
                    <p:blipFill>
                      <a:blip r:embed="rId5"/>
                      <a:stretch>
                        <a:fillRect/>
                      </a:stretch>
                    </p:blipFill>
                    <p:spPr>
                      <a:xfrm>
                        <a:off x="173413" y="4087503"/>
                        <a:ext cx="7504087" cy="2221693"/>
                      </a:xfrm>
                      <a:prstGeom prst="rect">
                        <a:avLst/>
                      </a:prstGeom>
                    </p:spPr>
                  </p:pic>
                </p:oleObj>
              </mc:Fallback>
            </mc:AlternateContent>
          </a:graphicData>
        </a:graphic>
      </p:graphicFrame>
    </p:spTree>
    <p:extLst>
      <p:ext uri="{BB962C8B-B14F-4D97-AF65-F5344CB8AC3E}">
        <p14:creationId xmlns:p14="http://schemas.microsoft.com/office/powerpoint/2010/main" val="3159529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74428"/>
            <a:ext cx="7345794" cy="453343"/>
          </a:xfrm>
        </p:spPr>
        <p:txBody>
          <a:bodyPr/>
          <a:lstStyle/>
          <a:p>
            <a:r>
              <a:rPr lang="nb-NO" sz="2400"/>
              <a:t>Fremtidig energibehov</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p:txBody>
          <a:bodyPr>
            <a:normAutofit/>
          </a:bodyPr>
          <a:lstStyle/>
          <a:p>
            <a:pPr marL="0" indent="0">
              <a:spcBef>
                <a:spcPts val="600"/>
              </a:spcBef>
              <a:buClrTx/>
              <a:buNone/>
            </a:pPr>
            <a:r>
              <a:rPr lang="nb-NO" sz="1400">
                <a:solidFill>
                  <a:schemeClr val="tx1"/>
                </a:solidFill>
                <a:latin typeface="Aptos" panose="020B0004020202020204" pitchFamily="34" charset="0"/>
              </a:rPr>
              <a:t>Respondentene i undersøkelsen ble bedt om å ta stilling til ulike påstander om mulig utbygging av vindkraft i kommunene, hvor de skulle svare på en skala fra «helt enig» til «helt uenig». </a:t>
            </a:r>
          </a:p>
          <a:p>
            <a:pPr marL="0" indent="0">
              <a:spcBef>
                <a:spcPts val="600"/>
              </a:spcBef>
              <a:buClrTx/>
              <a:buNone/>
            </a:pPr>
            <a:endParaRPr lang="nb-NO" sz="1400">
              <a:solidFill>
                <a:schemeClr val="tx1"/>
              </a:solidFill>
              <a:latin typeface="Aptos" panose="020B0004020202020204" pitchFamily="34" charset="0"/>
            </a:endParaRPr>
          </a:p>
          <a:p>
            <a:pPr>
              <a:spcBef>
                <a:spcPts val="600"/>
              </a:spcBef>
              <a:buClrTx/>
            </a:pPr>
            <a:r>
              <a:rPr lang="nb-NO" sz="1400">
                <a:solidFill>
                  <a:schemeClr val="tx1"/>
                </a:solidFill>
                <a:latin typeface="Aptos" panose="020B0004020202020204" pitchFamily="34" charset="0"/>
              </a:rPr>
              <a:t>På påstanden om at vindkraft er nødvendig for å møte kommunens fremtidige energibehov, er til sammen 64 prosent uenig eller helt uenig i dette. </a:t>
            </a:r>
          </a:p>
          <a:p>
            <a:pPr>
              <a:spcBef>
                <a:spcPts val="600"/>
              </a:spcBef>
              <a:buClrTx/>
            </a:pPr>
            <a:r>
              <a:rPr lang="nb-NO" sz="1400">
                <a:solidFill>
                  <a:schemeClr val="tx1"/>
                </a:solidFill>
                <a:latin typeface="Aptos" panose="020B0004020202020204" pitchFamily="34" charset="0"/>
              </a:rPr>
              <a:t>Til sammen 26 prosent er enig eller helt enig i at vindkraft er nødvendig for å møte kommunens fremtidige energibehov. </a:t>
            </a:r>
          </a:p>
          <a:p>
            <a:pPr>
              <a:spcBef>
                <a:spcPts val="600"/>
              </a:spcBef>
              <a:buClrTx/>
            </a:pPr>
            <a:r>
              <a:rPr lang="nb-NO" sz="1400">
                <a:solidFill>
                  <a:schemeClr val="tx1"/>
                </a:solidFill>
                <a:latin typeface="Aptos" panose="020B0004020202020204" pitchFamily="34" charset="0"/>
              </a:rPr>
              <a:t>Sammenlignet med innbyggerne, mener en mindre andel av hytteeierne at vindkraft er nødvendig for å møte kommunes fremtidige energibehov. Spesielt gjelder dette de selvrekrutterte hytteeierne. Det er også en større andel av hytteeierne som svarer «vet ikke». </a:t>
            </a:r>
          </a:p>
        </p:txBody>
      </p:sp>
      <p:sp>
        <p:nvSpPr>
          <p:cNvPr id="2" name="TextBox 1">
            <a:extLst>
              <a:ext uri="{FF2B5EF4-FFF2-40B4-BE49-F238E27FC236}">
                <a16:creationId xmlns:a16="http://schemas.microsoft.com/office/drawing/2014/main" id="{5BE7B7F7-647E-94FB-D212-BF38131B73CE}"/>
              </a:ext>
            </a:extLst>
          </p:cNvPr>
          <p:cNvSpPr txBox="1">
            <a:spLocks noGrp="1" noRot="1" noMove="1" noResize="1" noEditPoints="1" noAdjustHandles="1" noChangeArrowheads="1" noChangeShapeType="1"/>
          </p:cNvSpPr>
          <p:nvPr/>
        </p:nvSpPr>
        <p:spPr>
          <a:xfrm>
            <a:off x="331710" y="673769"/>
            <a:ext cx="6723934" cy="646331"/>
          </a:xfrm>
          <a:prstGeom prst="rect">
            <a:avLst/>
          </a:prstGeom>
          <a:noFill/>
        </p:spPr>
        <p:txBody>
          <a:bodyPr wrap="square" rtlCol="0">
            <a:spAutoFit/>
          </a:bodyPr>
          <a:lstStyle/>
          <a:p>
            <a:r>
              <a:rPr lang="nb-NO" sz="1200">
                <a:latin typeface="Aptos" panose="020B0004020202020204" pitchFamily="34" charset="0"/>
              </a:rPr>
              <a:t>Spørsmål: Hvor enig eller uenig er du i følgende påstander om mulig utbygging av vindkraft i Heim kommune?</a:t>
            </a:r>
          </a:p>
          <a:p>
            <a:r>
              <a:rPr lang="nb-NO" sz="1200" b="1">
                <a:latin typeface="Aptos" panose="020B0004020202020204" pitchFamily="34" charset="0"/>
              </a:rPr>
              <a:t>Vindkraft er nødvendig for å møte kommunens fremtidige energibehov</a:t>
            </a:r>
          </a:p>
        </p:txBody>
      </p:sp>
      <p:pic>
        <p:nvPicPr>
          <p:cNvPr id="6" name="Picture 5">
            <a:extLst>
              <a:ext uri="{FF2B5EF4-FFF2-40B4-BE49-F238E27FC236}">
                <a16:creationId xmlns:a16="http://schemas.microsoft.com/office/drawing/2014/main" id="{ABBC3223-7D16-1230-E2A3-E7B61FF6314E}"/>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331710" y="2189731"/>
            <a:ext cx="7200000" cy="2478534"/>
          </a:xfrm>
          <a:prstGeom prst="rect">
            <a:avLst/>
          </a:prstGeom>
        </p:spPr>
      </p:pic>
    </p:spTree>
    <p:extLst>
      <p:ext uri="{BB962C8B-B14F-4D97-AF65-F5344CB8AC3E}">
        <p14:creationId xmlns:p14="http://schemas.microsoft.com/office/powerpoint/2010/main" val="1671274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74428"/>
            <a:ext cx="7345794" cy="453343"/>
          </a:xfrm>
        </p:spPr>
        <p:txBody>
          <a:bodyPr/>
          <a:lstStyle/>
          <a:p>
            <a:r>
              <a:rPr lang="nb-NO" sz="2400"/>
              <a:t>Fremtidig energibehov</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a:xfrm>
            <a:off x="8095872" y="527771"/>
            <a:ext cx="3916318" cy="5811613"/>
          </a:xfrm>
        </p:spPr>
        <p:txBody>
          <a:bodyPr>
            <a:normAutofit lnSpcReduction="10000"/>
          </a:bodyPr>
          <a:lstStyle/>
          <a:p>
            <a:pPr marL="0" indent="0">
              <a:spcBef>
                <a:spcPts val="600"/>
              </a:spcBef>
              <a:buClrTx/>
              <a:buNone/>
            </a:pPr>
            <a:r>
              <a:rPr lang="nb-NO" sz="1400">
                <a:solidFill>
                  <a:schemeClr val="tx1"/>
                </a:solidFill>
                <a:latin typeface="Aptos" panose="020B0004020202020204" pitchFamily="34" charset="0"/>
              </a:rPr>
              <a:t>Når vi tester for forskjeller på hvordan innbyggerne i kommunen i har tatt stilling til påstanden, finner vi følgende:</a:t>
            </a:r>
          </a:p>
          <a:p>
            <a:pPr lvl="1">
              <a:spcBef>
                <a:spcPts val="600"/>
              </a:spcBef>
              <a:buClrTx/>
            </a:pPr>
            <a:r>
              <a:rPr lang="nb-NO" sz="1400">
                <a:solidFill>
                  <a:schemeClr val="tx1"/>
                </a:solidFill>
                <a:latin typeface="Aptos" panose="020B0004020202020204" pitchFamily="34" charset="0"/>
              </a:rPr>
              <a:t>Det er en større andel menn enn kvinner som er helt enig i at vindkraft er nødvendig for å møte kommunens fremtidige energibehov.</a:t>
            </a:r>
          </a:p>
          <a:p>
            <a:pPr lvl="1">
              <a:spcBef>
                <a:spcPts val="600"/>
              </a:spcBef>
              <a:buClrTx/>
            </a:pPr>
            <a:r>
              <a:rPr lang="nb-NO" sz="1400">
                <a:solidFill>
                  <a:schemeClr val="tx1"/>
                </a:solidFill>
                <a:latin typeface="Aptos" panose="020B0004020202020204" pitchFamily="34" charset="0"/>
              </a:rPr>
              <a:t>De eldste (70 år og eldre) er i større grad enige i at vindkraft er nødvendig for å møte kommunens fremtidige energibehov, enn de som er yngre. Sammenlignet med de andre aldersgruppene er de i alderen 40-49 mindre enige i påstanden.</a:t>
            </a:r>
          </a:p>
          <a:p>
            <a:pPr lvl="1">
              <a:spcBef>
                <a:spcPts val="600"/>
              </a:spcBef>
              <a:buClrTx/>
            </a:pPr>
            <a:r>
              <a:rPr lang="nb-NO" sz="1400">
                <a:solidFill>
                  <a:schemeClr val="tx1"/>
                </a:solidFill>
                <a:latin typeface="Aptos" panose="020B0004020202020204" pitchFamily="34" charset="0"/>
              </a:rPr>
              <a:t>De som er bosatt i Valsøyfjord og på Liabø er </a:t>
            </a:r>
            <a:r>
              <a:rPr lang="nb-NO" sz="1400" i="1">
                <a:solidFill>
                  <a:schemeClr val="tx1"/>
                </a:solidFill>
                <a:latin typeface="Aptos" panose="020B0004020202020204" pitchFamily="34" charset="0"/>
              </a:rPr>
              <a:t>mindre</a:t>
            </a:r>
            <a:r>
              <a:rPr lang="nb-NO" sz="1400">
                <a:solidFill>
                  <a:schemeClr val="tx1"/>
                </a:solidFill>
                <a:latin typeface="Aptos" panose="020B0004020202020204" pitchFamily="34" charset="0"/>
              </a:rPr>
              <a:t> enige i påstanden, enn de som bor i andre områder. Vi ser også at de som bor på Kyrksæterøra er </a:t>
            </a:r>
            <a:r>
              <a:rPr lang="nb-NO" sz="1400" i="1">
                <a:solidFill>
                  <a:schemeClr val="tx1"/>
                </a:solidFill>
                <a:latin typeface="Aptos" panose="020B0004020202020204" pitchFamily="34" charset="0"/>
              </a:rPr>
              <a:t>mer</a:t>
            </a:r>
            <a:r>
              <a:rPr lang="nb-NO" sz="1400">
                <a:solidFill>
                  <a:schemeClr val="tx1"/>
                </a:solidFill>
                <a:latin typeface="Aptos" panose="020B0004020202020204" pitchFamily="34" charset="0"/>
              </a:rPr>
              <a:t> enige i påstanden om at vindkraft er nødvendig for å møte kommunens fremtidige behov.</a:t>
            </a:r>
          </a:p>
          <a:p>
            <a:pPr lvl="1">
              <a:spcBef>
                <a:spcPts val="600"/>
              </a:spcBef>
              <a:buClrTx/>
            </a:pPr>
            <a:r>
              <a:rPr lang="nb-NO" sz="1400">
                <a:solidFill>
                  <a:schemeClr val="tx1"/>
                </a:solidFill>
                <a:latin typeface="Aptos" panose="020B0004020202020204" pitchFamily="34" charset="0"/>
              </a:rPr>
              <a:t>Egenvurdert kjennskap til vindkraftprosjektene i kommunen har påvirkning på hvor enige man er i påstanden, jo bedre kjennskap man svarer at man har, desto mindre enig er man i påstanden.</a:t>
            </a:r>
          </a:p>
          <a:p>
            <a:pPr lvl="1">
              <a:spcBef>
                <a:spcPts val="600"/>
              </a:spcBef>
              <a:buClrTx/>
            </a:pPr>
            <a:r>
              <a:rPr lang="nb-NO" sz="1400">
                <a:solidFill>
                  <a:schemeClr val="tx1"/>
                </a:solidFill>
                <a:latin typeface="Aptos" panose="020B0004020202020204" pitchFamily="34" charset="0"/>
              </a:rPr>
              <a:t>Hovedutvalget er mer enige enn selvrekrutteringsutvalget i at vindkraft er nødvendig for å møte kommunens fremtidige energibehov. </a:t>
            </a:r>
          </a:p>
        </p:txBody>
      </p:sp>
      <p:sp>
        <p:nvSpPr>
          <p:cNvPr id="2" name="TextBox 1">
            <a:extLst>
              <a:ext uri="{FF2B5EF4-FFF2-40B4-BE49-F238E27FC236}">
                <a16:creationId xmlns:a16="http://schemas.microsoft.com/office/drawing/2014/main" id="{5BE7B7F7-647E-94FB-D212-BF38131B73CE}"/>
              </a:ext>
            </a:extLst>
          </p:cNvPr>
          <p:cNvSpPr txBox="1">
            <a:spLocks noGrp="1" noRot="1" noMove="1" noResize="1" noEditPoints="1" noAdjustHandles="1" noChangeArrowheads="1" noChangeShapeType="1"/>
          </p:cNvSpPr>
          <p:nvPr/>
        </p:nvSpPr>
        <p:spPr>
          <a:xfrm>
            <a:off x="331710" y="591266"/>
            <a:ext cx="6723934" cy="646331"/>
          </a:xfrm>
          <a:prstGeom prst="rect">
            <a:avLst/>
          </a:prstGeom>
          <a:noFill/>
        </p:spPr>
        <p:txBody>
          <a:bodyPr wrap="square" rtlCol="0">
            <a:spAutoFit/>
          </a:bodyPr>
          <a:lstStyle/>
          <a:p>
            <a:r>
              <a:rPr lang="nb-NO" sz="1200">
                <a:latin typeface="Aptos" panose="020B0004020202020204" pitchFamily="34" charset="0"/>
              </a:rPr>
              <a:t>Hvor enig eller uenig er du i følgende påstander om mulig utbygging av vindkraft i Heim kommune?</a:t>
            </a:r>
          </a:p>
          <a:p>
            <a:r>
              <a:rPr lang="nb-NO" sz="1200" b="1">
                <a:latin typeface="Aptos" panose="020B0004020202020204" pitchFamily="34" charset="0"/>
              </a:rPr>
              <a:t>Vindkraft er nødvendig for å møte kommunens fremtidige energibehov </a:t>
            </a:r>
          </a:p>
          <a:p>
            <a:r>
              <a:rPr lang="nb-NO" sz="1200">
                <a:latin typeface="Aptos" panose="020B0004020202020204" pitchFamily="34" charset="0"/>
              </a:rPr>
              <a:t>Brutt ned på bakgrunnsvariabler blant </a:t>
            </a:r>
            <a:r>
              <a:rPr lang="nb-NO" sz="1200" b="1">
                <a:latin typeface="Aptos" panose="020B0004020202020204" pitchFamily="34" charset="0"/>
              </a:rPr>
              <a:t>innbyggerne</a:t>
            </a:r>
            <a:endParaRPr lang="nb-NO" sz="1200">
              <a:latin typeface="Aptos" panose="020B0004020202020204" pitchFamily="34" charset="0"/>
            </a:endParaRPr>
          </a:p>
        </p:txBody>
      </p:sp>
      <p:pic>
        <p:nvPicPr>
          <p:cNvPr id="5" name="Picture 4">
            <a:extLst>
              <a:ext uri="{FF2B5EF4-FFF2-40B4-BE49-F238E27FC236}">
                <a16:creationId xmlns:a16="http://schemas.microsoft.com/office/drawing/2014/main" id="{E8795627-4B25-158D-15F3-A4EAA4CEB144}"/>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331710" y="1287171"/>
            <a:ext cx="7287890" cy="5496401"/>
          </a:xfrm>
          <a:prstGeom prst="rect">
            <a:avLst/>
          </a:prstGeom>
        </p:spPr>
      </p:pic>
    </p:spTree>
    <p:extLst>
      <p:ext uri="{BB962C8B-B14F-4D97-AF65-F5344CB8AC3E}">
        <p14:creationId xmlns:p14="http://schemas.microsoft.com/office/powerpoint/2010/main" val="228444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74428"/>
            <a:ext cx="7345794" cy="453343"/>
          </a:xfrm>
        </p:spPr>
        <p:txBody>
          <a:bodyPr/>
          <a:lstStyle/>
          <a:p>
            <a:r>
              <a:rPr lang="nb-NO" sz="2400"/>
              <a:t>Kommunens økonomiske fremtid</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p:txBody>
          <a:bodyPr>
            <a:normAutofit/>
          </a:bodyPr>
          <a:lstStyle/>
          <a:p>
            <a:pPr>
              <a:spcBef>
                <a:spcPts val="600"/>
              </a:spcBef>
              <a:buClrTx/>
            </a:pPr>
            <a:r>
              <a:rPr lang="nb-NO" sz="1400">
                <a:solidFill>
                  <a:schemeClr val="tx1"/>
                </a:solidFill>
                <a:latin typeface="Aptos" panose="020B0004020202020204" pitchFamily="34" charset="0"/>
              </a:rPr>
              <a:t>Til sammen 64 prosent er litt eller helt uenig i at vindkraft er nødvendig for å sikre kommunens økonomiske fremtid. </a:t>
            </a:r>
          </a:p>
          <a:p>
            <a:pPr>
              <a:spcBef>
                <a:spcPts val="600"/>
              </a:spcBef>
              <a:buClrTx/>
            </a:pPr>
            <a:r>
              <a:rPr lang="nb-NO" sz="1400">
                <a:solidFill>
                  <a:schemeClr val="tx1"/>
                </a:solidFill>
                <a:latin typeface="Aptos" panose="020B0004020202020204" pitchFamily="34" charset="0"/>
              </a:rPr>
              <a:t>22 prosent er litt eller helt enig i at vindkraft er nødvendig.</a:t>
            </a:r>
          </a:p>
          <a:p>
            <a:pPr>
              <a:spcBef>
                <a:spcPts val="600"/>
              </a:spcBef>
              <a:buClrTx/>
            </a:pPr>
            <a:endParaRPr lang="nb-NO" sz="1400">
              <a:solidFill>
                <a:schemeClr val="tx1"/>
              </a:solidFill>
              <a:latin typeface="Aptos" panose="020B0004020202020204" pitchFamily="34" charset="0"/>
            </a:endParaRPr>
          </a:p>
          <a:p>
            <a:pPr marL="0" indent="0">
              <a:spcBef>
                <a:spcPts val="600"/>
              </a:spcBef>
              <a:buClrTx/>
              <a:buNone/>
            </a:pPr>
            <a:r>
              <a:rPr lang="nb-NO" sz="1400">
                <a:solidFill>
                  <a:schemeClr val="tx1"/>
                </a:solidFill>
                <a:latin typeface="Aptos" panose="020B0004020202020204" pitchFamily="34" charset="0"/>
              </a:rPr>
              <a:t>Sammenlignet med innbyggerne, mener en mindre andel av hytteeierne at vindkraft er nødvendig for å sikre kommunens økonomiske fremtid. Det er også en større andel av hytteeierne som svarer «vet ikke». De selvrekrutterte hytteeierne er i større grad uenige i påstanden.</a:t>
            </a:r>
          </a:p>
        </p:txBody>
      </p:sp>
      <p:sp>
        <p:nvSpPr>
          <p:cNvPr id="2" name="TextBox 1">
            <a:extLst>
              <a:ext uri="{FF2B5EF4-FFF2-40B4-BE49-F238E27FC236}">
                <a16:creationId xmlns:a16="http://schemas.microsoft.com/office/drawing/2014/main" id="{5BE7B7F7-647E-94FB-D212-BF38131B73CE}"/>
              </a:ext>
            </a:extLst>
          </p:cNvPr>
          <p:cNvSpPr txBox="1">
            <a:spLocks noGrp="1" noRot="1" noMove="1" noResize="1" noEditPoints="1" noAdjustHandles="1" noChangeArrowheads="1" noChangeShapeType="1"/>
          </p:cNvSpPr>
          <p:nvPr/>
        </p:nvSpPr>
        <p:spPr>
          <a:xfrm>
            <a:off x="331710" y="673769"/>
            <a:ext cx="6723934" cy="461665"/>
          </a:xfrm>
          <a:prstGeom prst="rect">
            <a:avLst/>
          </a:prstGeom>
          <a:noFill/>
        </p:spPr>
        <p:txBody>
          <a:bodyPr wrap="square" rtlCol="0">
            <a:spAutoFit/>
          </a:bodyPr>
          <a:lstStyle/>
          <a:p>
            <a:r>
              <a:rPr lang="nb-NO" sz="1200">
                <a:latin typeface="Aptos" panose="020B0004020202020204" pitchFamily="34" charset="0"/>
              </a:rPr>
              <a:t>Hvor enig eller uenig er du i følgende påstander om mulig utbygging av vindkraft i Heim kommune?</a:t>
            </a:r>
          </a:p>
          <a:p>
            <a:r>
              <a:rPr lang="nb-NO" sz="1200" b="1">
                <a:latin typeface="Aptos" panose="020B0004020202020204" pitchFamily="34" charset="0"/>
              </a:rPr>
              <a:t>Vindkraft er nødvendig for å sikre kommunens økonomiske fremtid</a:t>
            </a:r>
          </a:p>
        </p:txBody>
      </p:sp>
      <p:pic>
        <p:nvPicPr>
          <p:cNvPr id="6" name="Picture 5">
            <a:extLst>
              <a:ext uri="{FF2B5EF4-FFF2-40B4-BE49-F238E27FC236}">
                <a16:creationId xmlns:a16="http://schemas.microsoft.com/office/drawing/2014/main" id="{ABBC3223-7D16-1230-E2A3-E7B61FF6314E}"/>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331710" y="2185019"/>
            <a:ext cx="7200000" cy="2487958"/>
          </a:xfrm>
          <a:prstGeom prst="rect">
            <a:avLst/>
          </a:prstGeom>
        </p:spPr>
      </p:pic>
    </p:spTree>
    <p:extLst>
      <p:ext uri="{BB962C8B-B14F-4D97-AF65-F5344CB8AC3E}">
        <p14:creationId xmlns:p14="http://schemas.microsoft.com/office/powerpoint/2010/main" val="27838733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74428"/>
            <a:ext cx="7345794" cy="453343"/>
          </a:xfrm>
        </p:spPr>
        <p:txBody>
          <a:bodyPr/>
          <a:lstStyle/>
          <a:p>
            <a:r>
              <a:rPr lang="nb-NO" sz="2400"/>
              <a:t>Kommunens økonomiske fremtid</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a:xfrm>
            <a:off x="8061752" y="323903"/>
            <a:ext cx="3916318" cy="6084569"/>
          </a:xfrm>
        </p:spPr>
        <p:txBody>
          <a:bodyPr>
            <a:normAutofit/>
          </a:bodyPr>
          <a:lstStyle/>
          <a:p>
            <a:pPr marL="0" indent="0">
              <a:spcBef>
                <a:spcPts val="600"/>
              </a:spcBef>
              <a:buClrTx/>
              <a:buNone/>
            </a:pPr>
            <a:r>
              <a:rPr lang="nb-NO" sz="1400">
                <a:solidFill>
                  <a:schemeClr val="tx1"/>
                </a:solidFill>
                <a:latin typeface="Aptos" panose="020B0004020202020204" pitchFamily="34" charset="0"/>
              </a:rPr>
              <a:t>Når vi tester for forskjeller blant innbyggerne i kommunen finner vi følgende:</a:t>
            </a:r>
          </a:p>
          <a:p>
            <a:pPr lvl="1">
              <a:spcBef>
                <a:spcPts val="600"/>
              </a:spcBef>
              <a:buClrTx/>
            </a:pPr>
            <a:r>
              <a:rPr lang="nb-NO" sz="1400">
                <a:solidFill>
                  <a:schemeClr val="tx1"/>
                </a:solidFill>
                <a:latin typeface="Aptos" panose="020B0004020202020204" pitchFamily="34" charset="0"/>
              </a:rPr>
              <a:t>En litt større andel menn enn kvinner er enige i at vindkraft er nødvendig for å sikre kommunens økonomiske fremtid.</a:t>
            </a:r>
          </a:p>
          <a:p>
            <a:pPr lvl="1">
              <a:spcBef>
                <a:spcPts val="600"/>
              </a:spcBef>
              <a:buClrTx/>
            </a:pPr>
            <a:r>
              <a:rPr lang="nb-NO" sz="1400">
                <a:solidFill>
                  <a:schemeClr val="tx1"/>
                </a:solidFill>
                <a:latin typeface="Aptos" panose="020B0004020202020204" pitchFamily="34" charset="0"/>
              </a:rPr>
              <a:t>De som er 60 år og eldre er oftere enige i påstanden, sammenlignet med de som er yngre. De som er 40–49 år er oftest og mest uenige i at vindkraft er nødvendig for å sikre kommunens økonomiske fremtid, sammenlignet med de andre aldersgruppene.</a:t>
            </a:r>
          </a:p>
          <a:p>
            <a:pPr lvl="1">
              <a:spcBef>
                <a:spcPts val="600"/>
              </a:spcBef>
              <a:buClrTx/>
            </a:pPr>
            <a:r>
              <a:rPr lang="nb-NO" sz="1400">
                <a:solidFill>
                  <a:schemeClr val="tx1"/>
                </a:solidFill>
                <a:latin typeface="Aptos" panose="020B0004020202020204" pitchFamily="34" charset="0"/>
              </a:rPr>
              <a:t>Også her er det et skille mellom Kyrksæterøra og Valsøyfjord/Liabø, da innbyggerne på Kyrksæterøra er mer enige i at vindkraft er nødvendig for å sikre kommunens økonomiske fremtid, mens de som bor i Valsøyfjord og på Liabø er minst enige i dette.</a:t>
            </a:r>
          </a:p>
          <a:p>
            <a:pPr lvl="1">
              <a:spcBef>
                <a:spcPts val="600"/>
              </a:spcBef>
              <a:buClrTx/>
            </a:pPr>
            <a:r>
              <a:rPr lang="nb-NO" sz="1400">
                <a:solidFill>
                  <a:schemeClr val="tx1"/>
                </a:solidFill>
                <a:latin typeface="Aptos" panose="020B0004020202020204" pitchFamily="34" charset="0"/>
              </a:rPr>
              <a:t>Egenvurdert kjennskap til vindkraftprosjektene i kommunen har påvirkning på hvor enige man er i påstanden, også her er man </a:t>
            </a:r>
            <a:r>
              <a:rPr lang="nb-NO" sz="1400" i="1">
                <a:solidFill>
                  <a:schemeClr val="tx1"/>
                </a:solidFill>
                <a:latin typeface="Aptos" panose="020B0004020202020204" pitchFamily="34" charset="0"/>
              </a:rPr>
              <a:t>mindre</a:t>
            </a:r>
            <a:r>
              <a:rPr lang="nb-NO" sz="1400">
                <a:solidFill>
                  <a:schemeClr val="tx1"/>
                </a:solidFill>
                <a:latin typeface="Aptos" panose="020B0004020202020204" pitchFamily="34" charset="0"/>
              </a:rPr>
              <a:t> enig i påstanden, jo bedre kjennskap til prosjektene man rapporterer. </a:t>
            </a:r>
          </a:p>
          <a:p>
            <a:pPr lvl="1">
              <a:spcBef>
                <a:spcPts val="600"/>
              </a:spcBef>
              <a:buClrTx/>
            </a:pPr>
            <a:r>
              <a:rPr lang="nb-NO" sz="1400">
                <a:solidFill>
                  <a:schemeClr val="tx1"/>
                </a:solidFill>
                <a:latin typeface="Aptos" panose="020B0004020202020204" pitchFamily="34" charset="0"/>
              </a:rPr>
              <a:t>Selvrekrutteringsutvalget er mindre enige i påstanden, sammenlignet med de tilfeldig inviterte respondentene.</a:t>
            </a:r>
          </a:p>
        </p:txBody>
      </p:sp>
      <p:pic>
        <p:nvPicPr>
          <p:cNvPr id="5" name="Picture 4">
            <a:extLst>
              <a:ext uri="{FF2B5EF4-FFF2-40B4-BE49-F238E27FC236}">
                <a16:creationId xmlns:a16="http://schemas.microsoft.com/office/drawing/2014/main" id="{A361A2F6-56B9-8F97-A21B-79C614A356B8}"/>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345682" y="1287171"/>
            <a:ext cx="7287890" cy="5496401"/>
          </a:xfrm>
          <a:prstGeom prst="rect">
            <a:avLst/>
          </a:prstGeom>
        </p:spPr>
      </p:pic>
      <p:sp>
        <p:nvSpPr>
          <p:cNvPr id="6" name="TextBox 5">
            <a:extLst>
              <a:ext uri="{FF2B5EF4-FFF2-40B4-BE49-F238E27FC236}">
                <a16:creationId xmlns:a16="http://schemas.microsoft.com/office/drawing/2014/main" id="{54BA0F7F-A288-2382-31E2-EB2DD091A2B7}"/>
              </a:ext>
            </a:extLst>
          </p:cNvPr>
          <p:cNvSpPr txBox="1">
            <a:spLocks noGrp="1" noRot="1" noMove="1" noResize="1" noEditPoints="1" noAdjustHandles="1" noChangeArrowheads="1" noChangeShapeType="1"/>
          </p:cNvSpPr>
          <p:nvPr/>
        </p:nvSpPr>
        <p:spPr>
          <a:xfrm>
            <a:off x="331710" y="584305"/>
            <a:ext cx="6723934" cy="646331"/>
          </a:xfrm>
          <a:prstGeom prst="rect">
            <a:avLst/>
          </a:prstGeom>
          <a:noFill/>
        </p:spPr>
        <p:txBody>
          <a:bodyPr wrap="square" rtlCol="0">
            <a:spAutoFit/>
          </a:bodyPr>
          <a:lstStyle/>
          <a:p>
            <a:r>
              <a:rPr lang="nb-NO" sz="1200">
                <a:latin typeface="Aptos" panose="020B0004020202020204" pitchFamily="34" charset="0"/>
              </a:rPr>
              <a:t>Hvor enig eller uenig er du i følgende påstander om mulig utbygging av vindkraft i Heim kommune?</a:t>
            </a:r>
          </a:p>
          <a:p>
            <a:r>
              <a:rPr lang="nb-NO" sz="1200" b="1">
                <a:latin typeface="Aptos" panose="020B0004020202020204" pitchFamily="34" charset="0"/>
              </a:rPr>
              <a:t>Vindkraft er nødvendig for å sikre kommunens økonomiske fremtid</a:t>
            </a:r>
          </a:p>
          <a:p>
            <a:r>
              <a:rPr lang="nb-NO" sz="1200">
                <a:latin typeface="Aptos" panose="020B0004020202020204" pitchFamily="34" charset="0"/>
              </a:rPr>
              <a:t>Brutt ned på bakgrunnsvariabler blant </a:t>
            </a:r>
            <a:r>
              <a:rPr lang="nb-NO" sz="1200" b="1">
                <a:latin typeface="Aptos" panose="020B0004020202020204" pitchFamily="34" charset="0"/>
              </a:rPr>
              <a:t>innbyggerne</a:t>
            </a:r>
            <a:endParaRPr lang="nb-NO" sz="1200">
              <a:latin typeface="Aptos" panose="020B0004020202020204" pitchFamily="34" charset="0"/>
            </a:endParaRPr>
          </a:p>
        </p:txBody>
      </p:sp>
    </p:spTree>
    <p:extLst>
      <p:ext uri="{BB962C8B-B14F-4D97-AF65-F5344CB8AC3E}">
        <p14:creationId xmlns:p14="http://schemas.microsoft.com/office/powerpoint/2010/main" val="156251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p:cNvSpPr>
          <p:nvPr>
            <p:ph type="title"/>
          </p:nvPr>
        </p:nvSpPr>
        <p:spPr>
          <a:xfrm>
            <a:off x="331709" y="74428"/>
            <a:ext cx="7447041" cy="453343"/>
          </a:xfrm>
        </p:spPr>
        <p:txBody>
          <a:bodyPr/>
          <a:lstStyle/>
          <a:p>
            <a:r>
              <a:rPr lang="nb-NO" sz="2400"/>
              <a:t>Næringsutvikling og arbeidsplasser</a:t>
            </a:r>
          </a:p>
        </p:txBody>
      </p:sp>
      <p:sp>
        <p:nvSpPr>
          <p:cNvPr id="15" name="Text Placeholder 1">
            <a:extLst>
              <a:ext uri="{FF2B5EF4-FFF2-40B4-BE49-F238E27FC236}">
                <a16:creationId xmlns:a16="http://schemas.microsoft.com/office/drawing/2014/main" id="{9F2CA187-4100-BEFE-292B-A518801B3B20}"/>
              </a:ext>
            </a:extLst>
          </p:cNvPr>
          <p:cNvSpPr>
            <a:spLocks noGrp="1"/>
          </p:cNvSpPr>
          <p:nvPr>
            <p:ph type="body" sz="quarter" idx="10"/>
          </p:nvPr>
        </p:nvSpPr>
        <p:spPr/>
        <p:txBody>
          <a:bodyPr>
            <a:normAutofit/>
          </a:bodyPr>
          <a:lstStyle/>
          <a:p>
            <a:pPr>
              <a:spcBef>
                <a:spcPts val="600"/>
              </a:spcBef>
              <a:buClrTx/>
            </a:pPr>
            <a:r>
              <a:rPr lang="nb-NO" sz="1400">
                <a:solidFill>
                  <a:schemeClr val="tx1"/>
                </a:solidFill>
                <a:latin typeface="Aptos" panose="020B0004020202020204" pitchFamily="34" charset="0"/>
              </a:rPr>
              <a:t>Drøyt 6 av 10 innbyggere er uenige i påstanden om at vindkraft er nødvendig for næringsutvikling og fremtidige arbeidsplasser. </a:t>
            </a:r>
          </a:p>
          <a:p>
            <a:pPr>
              <a:spcBef>
                <a:spcPts val="600"/>
              </a:spcBef>
              <a:buClrTx/>
            </a:pPr>
            <a:r>
              <a:rPr lang="nb-NO" sz="1400">
                <a:solidFill>
                  <a:schemeClr val="tx1"/>
                </a:solidFill>
                <a:latin typeface="Aptos" panose="020B0004020202020204" pitchFamily="34" charset="0"/>
              </a:rPr>
              <a:t>Nesten 3 av 10 er enige i denne påstanden.</a:t>
            </a:r>
          </a:p>
          <a:p>
            <a:pPr>
              <a:spcBef>
                <a:spcPts val="600"/>
              </a:spcBef>
              <a:buClrTx/>
            </a:pPr>
            <a:endParaRPr lang="nb-NO" sz="1400">
              <a:solidFill>
                <a:schemeClr val="tx1"/>
              </a:solidFill>
              <a:latin typeface="Aptos" panose="020B0004020202020204" pitchFamily="34" charset="0"/>
            </a:endParaRPr>
          </a:p>
          <a:p>
            <a:pPr>
              <a:spcBef>
                <a:spcPts val="600"/>
              </a:spcBef>
              <a:buClrTx/>
            </a:pPr>
            <a:r>
              <a:rPr lang="nb-NO" sz="1400">
                <a:solidFill>
                  <a:schemeClr val="tx1"/>
                </a:solidFill>
                <a:latin typeface="Aptos" panose="020B0004020202020204" pitchFamily="34" charset="0"/>
              </a:rPr>
              <a:t>Sammenlignet med innbyggerne, er det en mindre andel av hytteeierne som er enige i at vindkraft er nødvendig for næringsutvikling og fremtidige arbeidsplasser. Det er også en større andel av hytteeierne som svarer «vet ikke». Både selvrekrutterte innbyggere og hytteeiere er i større grad uenige i påstanden.</a:t>
            </a:r>
          </a:p>
          <a:p>
            <a:pPr>
              <a:spcBef>
                <a:spcPts val="600"/>
              </a:spcBef>
              <a:buClrTx/>
            </a:pPr>
            <a:endParaRPr lang="nb-NO" sz="1400">
              <a:solidFill>
                <a:schemeClr val="tx1"/>
              </a:solidFill>
              <a:latin typeface="Aptos" panose="020B0004020202020204" pitchFamily="34" charset="0"/>
            </a:endParaRPr>
          </a:p>
          <a:p>
            <a:pPr>
              <a:spcBef>
                <a:spcPts val="600"/>
              </a:spcBef>
              <a:buClrTx/>
            </a:pPr>
            <a:endParaRPr lang="nb-NO" sz="1400">
              <a:solidFill>
                <a:schemeClr val="tx1"/>
              </a:solidFill>
              <a:latin typeface="Aptos" panose="020B0004020202020204" pitchFamily="34" charset="0"/>
            </a:endParaRPr>
          </a:p>
        </p:txBody>
      </p:sp>
      <p:sp>
        <p:nvSpPr>
          <p:cNvPr id="2" name="TextBox 1">
            <a:extLst>
              <a:ext uri="{FF2B5EF4-FFF2-40B4-BE49-F238E27FC236}">
                <a16:creationId xmlns:a16="http://schemas.microsoft.com/office/drawing/2014/main" id="{5BE7B7F7-647E-94FB-D212-BF38131B73CE}"/>
              </a:ext>
            </a:extLst>
          </p:cNvPr>
          <p:cNvSpPr txBox="1"/>
          <p:nvPr/>
        </p:nvSpPr>
        <p:spPr>
          <a:xfrm>
            <a:off x="331710" y="673769"/>
            <a:ext cx="6723934" cy="461665"/>
          </a:xfrm>
          <a:prstGeom prst="rect">
            <a:avLst/>
          </a:prstGeom>
          <a:noFill/>
        </p:spPr>
        <p:txBody>
          <a:bodyPr wrap="square" rtlCol="0">
            <a:spAutoFit/>
          </a:bodyPr>
          <a:lstStyle/>
          <a:p>
            <a:r>
              <a:rPr lang="nb-NO" sz="1200">
                <a:latin typeface="Aptos" panose="020B0004020202020204" pitchFamily="34" charset="0"/>
              </a:rPr>
              <a:t>Hvor enig eller uenig er du i følgende påstander om mulig utbygging av vindkraft i Heim kommune?</a:t>
            </a:r>
          </a:p>
          <a:p>
            <a:r>
              <a:rPr lang="nb-NO" sz="1200" b="1">
                <a:latin typeface="Aptos" panose="020B0004020202020204" pitchFamily="34" charset="0"/>
              </a:rPr>
              <a:t>Vindkraft er nødvendig for næringsutvikling og fremtidige arbeidsplasser</a:t>
            </a:r>
          </a:p>
        </p:txBody>
      </p:sp>
      <p:pic>
        <p:nvPicPr>
          <p:cNvPr id="6" name="Picture 5">
            <a:extLst>
              <a:ext uri="{FF2B5EF4-FFF2-40B4-BE49-F238E27FC236}">
                <a16:creationId xmlns:a16="http://schemas.microsoft.com/office/drawing/2014/main" id="{ABBC3223-7D16-1230-E2A3-E7B61FF6314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331710" y="2196057"/>
            <a:ext cx="7200000" cy="2465882"/>
          </a:xfrm>
          <a:prstGeom prst="rect">
            <a:avLst/>
          </a:prstGeom>
        </p:spPr>
      </p:pic>
    </p:spTree>
    <p:extLst>
      <p:ext uri="{BB962C8B-B14F-4D97-AF65-F5344CB8AC3E}">
        <p14:creationId xmlns:p14="http://schemas.microsoft.com/office/powerpoint/2010/main" val="29744340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09" y="74428"/>
            <a:ext cx="7764163" cy="453343"/>
          </a:xfrm>
        </p:spPr>
        <p:txBody>
          <a:bodyPr/>
          <a:lstStyle/>
          <a:p>
            <a:r>
              <a:rPr lang="nb-NO" sz="2400"/>
              <a:t>Næringsutvikling og arbeidsplasser</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a:xfrm>
            <a:off x="8095872" y="253855"/>
            <a:ext cx="3916318" cy="6324745"/>
          </a:xfrm>
        </p:spPr>
        <p:txBody>
          <a:bodyPr>
            <a:noAutofit/>
          </a:bodyPr>
          <a:lstStyle/>
          <a:p>
            <a:pPr marL="0" indent="0">
              <a:spcBef>
                <a:spcPts val="600"/>
              </a:spcBef>
              <a:buClrTx/>
              <a:buNone/>
            </a:pPr>
            <a:r>
              <a:rPr lang="nb-NO" sz="1400">
                <a:solidFill>
                  <a:schemeClr val="tx1"/>
                </a:solidFill>
                <a:latin typeface="Aptos" panose="020B0004020202020204" pitchFamily="34" charset="0"/>
              </a:rPr>
              <a:t>Når vi tester for forskjeller blant innbyggerne i kommunen finner vi følgende:</a:t>
            </a:r>
          </a:p>
          <a:p>
            <a:pPr lvl="1">
              <a:spcBef>
                <a:spcPts val="600"/>
              </a:spcBef>
              <a:buClrTx/>
            </a:pPr>
            <a:r>
              <a:rPr lang="nb-NO" sz="1400">
                <a:solidFill>
                  <a:schemeClr val="tx1"/>
                </a:solidFill>
                <a:latin typeface="Aptos" panose="020B0004020202020204" pitchFamily="34" charset="0"/>
              </a:rPr>
              <a:t>Der det tidligere har vært tydelige kjønnsforskjeller er det ikke tilfelle her.</a:t>
            </a:r>
          </a:p>
          <a:p>
            <a:pPr lvl="1">
              <a:spcBef>
                <a:spcPts val="600"/>
              </a:spcBef>
              <a:buClrTx/>
            </a:pPr>
            <a:r>
              <a:rPr lang="nb-NO" sz="1400">
                <a:solidFill>
                  <a:schemeClr val="tx1"/>
                </a:solidFill>
                <a:latin typeface="Aptos" panose="020B0004020202020204" pitchFamily="34" charset="0"/>
              </a:rPr>
              <a:t>Andelen som er enige i at vindkraft er nødvendig for næringsutvikling og fremtidige arbeidsplasser er lavere i aldersgruppene under 50 år, enn blant de på 50 år og eldre.</a:t>
            </a:r>
          </a:p>
          <a:p>
            <a:pPr lvl="1">
              <a:spcBef>
                <a:spcPts val="600"/>
              </a:spcBef>
              <a:buClrTx/>
            </a:pPr>
            <a:r>
              <a:rPr lang="nb-NO" sz="1400">
                <a:solidFill>
                  <a:schemeClr val="tx1"/>
                </a:solidFill>
                <a:latin typeface="Aptos" panose="020B0004020202020204" pitchFamily="34" charset="0"/>
              </a:rPr>
              <a:t>Også her er det et skille mellom Kyrksæterøra og Valsøyfjord/Liabø, da innbyggerne på Kyrksæterøra er mest enige i at vindkraft er nødvendig for næringsutvikling og fremtidige arbeidsplasser, mens de som bor i Valsøyfjord og på Liabø er minst enige i dette. </a:t>
            </a:r>
          </a:p>
          <a:p>
            <a:pPr lvl="1">
              <a:spcBef>
                <a:spcPts val="600"/>
              </a:spcBef>
              <a:buClrTx/>
            </a:pPr>
            <a:r>
              <a:rPr lang="nb-NO" sz="1400">
                <a:solidFill>
                  <a:schemeClr val="tx1"/>
                </a:solidFill>
                <a:latin typeface="Aptos" panose="020B0004020202020204" pitchFamily="34" charset="0"/>
              </a:rPr>
              <a:t>Egenvurdert kjennskap til vindkraftprosjektene i kommunen har også her påvirkning på hvor enige man er i påstanden, og jo bedre kjennskap man svarer at man har til prosjektene, jo mindre enige er man i at vindkraft er nødvendig for næringsutvikling og fremtidige arbeidsplasser. </a:t>
            </a:r>
          </a:p>
          <a:p>
            <a:pPr lvl="1">
              <a:spcBef>
                <a:spcPts val="600"/>
              </a:spcBef>
              <a:buClrTx/>
            </a:pPr>
            <a:r>
              <a:rPr lang="nb-NO" sz="1400">
                <a:solidFill>
                  <a:schemeClr val="tx1"/>
                </a:solidFill>
                <a:latin typeface="Aptos" panose="020B0004020202020204" pitchFamily="34" charset="0"/>
              </a:rPr>
              <a:t>Selvrekrutteringsutvalget er mindre enige i påstanden, sammenlignet med de tilfeldig inviterte respondentene.</a:t>
            </a:r>
          </a:p>
        </p:txBody>
      </p:sp>
      <p:pic>
        <p:nvPicPr>
          <p:cNvPr id="5" name="Picture 4">
            <a:extLst>
              <a:ext uri="{FF2B5EF4-FFF2-40B4-BE49-F238E27FC236}">
                <a16:creationId xmlns:a16="http://schemas.microsoft.com/office/drawing/2014/main" id="{8D2122D3-FAF2-1EC9-EF35-1B5FE9CC9E9E}"/>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345681" y="1287171"/>
            <a:ext cx="7287890" cy="5496401"/>
          </a:xfrm>
          <a:prstGeom prst="rect">
            <a:avLst/>
          </a:prstGeom>
        </p:spPr>
      </p:pic>
      <p:sp>
        <p:nvSpPr>
          <p:cNvPr id="6" name="TextBox 5">
            <a:extLst>
              <a:ext uri="{FF2B5EF4-FFF2-40B4-BE49-F238E27FC236}">
                <a16:creationId xmlns:a16="http://schemas.microsoft.com/office/drawing/2014/main" id="{79A92511-06E6-F801-AF7D-499322AA77C8}"/>
              </a:ext>
            </a:extLst>
          </p:cNvPr>
          <p:cNvSpPr txBox="1">
            <a:spLocks noGrp="1" noRot="1" noMove="1" noResize="1" noEditPoints="1" noAdjustHandles="1" noChangeArrowheads="1" noChangeShapeType="1"/>
          </p:cNvSpPr>
          <p:nvPr/>
        </p:nvSpPr>
        <p:spPr>
          <a:xfrm>
            <a:off x="331709" y="584305"/>
            <a:ext cx="6723934" cy="646331"/>
          </a:xfrm>
          <a:prstGeom prst="rect">
            <a:avLst/>
          </a:prstGeom>
          <a:noFill/>
        </p:spPr>
        <p:txBody>
          <a:bodyPr wrap="square" rtlCol="0">
            <a:spAutoFit/>
          </a:bodyPr>
          <a:lstStyle/>
          <a:p>
            <a:r>
              <a:rPr lang="nb-NO" sz="1200">
                <a:latin typeface="Aptos" panose="020B0004020202020204" pitchFamily="34" charset="0"/>
              </a:rPr>
              <a:t>Hvor enig eller uenig er du i følgende påstander om mulig utbygging av vindkraft i Heim kommune?</a:t>
            </a:r>
          </a:p>
          <a:p>
            <a:r>
              <a:rPr lang="nb-NO" sz="1200" b="1">
                <a:latin typeface="Aptos" panose="020B0004020202020204" pitchFamily="34" charset="0"/>
              </a:rPr>
              <a:t>Vindkraft er nødvendig for næringsutvikling og fremtidige arbeidsplasser</a:t>
            </a:r>
          </a:p>
          <a:p>
            <a:r>
              <a:rPr lang="nb-NO" sz="1200">
                <a:latin typeface="Aptos" panose="020B0004020202020204" pitchFamily="34" charset="0"/>
              </a:rPr>
              <a:t>Brutt ned på bakgrunnsvariabler blant </a:t>
            </a:r>
            <a:r>
              <a:rPr lang="nb-NO" sz="1200" b="1">
                <a:latin typeface="Aptos" panose="020B0004020202020204" pitchFamily="34" charset="0"/>
              </a:rPr>
              <a:t>innbyggerne</a:t>
            </a:r>
            <a:endParaRPr lang="nb-NO" sz="1200">
              <a:latin typeface="Aptos" panose="020B0004020202020204" pitchFamily="34" charset="0"/>
            </a:endParaRPr>
          </a:p>
        </p:txBody>
      </p:sp>
    </p:spTree>
    <p:extLst>
      <p:ext uri="{BB962C8B-B14F-4D97-AF65-F5344CB8AC3E}">
        <p14:creationId xmlns:p14="http://schemas.microsoft.com/office/powerpoint/2010/main" val="2797275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p:cNvSpPr>
          <p:nvPr>
            <p:ph type="title"/>
          </p:nvPr>
        </p:nvSpPr>
        <p:spPr>
          <a:xfrm>
            <a:off x="331710" y="74428"/>
            <a:ext cx="7345794" cy="453343"/>
          </a:xfrm>
        </p:spPr>
        <p:txBody>
          <a:bodyPr/>
          <a:lstStyle/>
          <a:p>
            <a:r>
              <a:rPr lang="nb-NO" sz="2400"/>
              <a:t>Naturinngrep</a:t>
            </a:r>
          </a:p>
        </p:txBody>
      </p:sp>
      <p:sp>
        <p:nvSpPr>
          <p:cNvPr id="15" name="Text Placeholder 1">
            <a:extLst>
              <a:ext uri="{FF2B5EF4-FFF2-40B4-BE49-F238E27FC236}">
                <a16:creationId xmlns:a16="http://schemas.microsoft.com/office/drawing/2014/main" id="{9F2CA187-4100-BEFE-292B-A518801B3B20}"/>
              </a:ext>
            </a:extLst>
          </p:cNvPr>
          <p:cNvSpPr>
            <a:spLocks noGrp="1"/>
          </p:cNvSpPr>
          <p:nvPr>
            <p:ph type="body" sz="quarter" idx="10"/>
          </p:nvPr>
        </p:nvSpPr>
        <p:spPr/>
        <p:txBody>
          <a:bodyPr>
            <a:normAutofit/>
          </a:bodyPr>
          <a:lstStyle/>
          <a:p>
            <a:pPr>
              <a:spcBef>
                <a:spcPts val="600"/>
              </a:spcBef>
              <a:buClrTx/>
            </a:pPr>
            <a:r>
              <a:rPr lang="nb-NO" sz="1400">
                <a:solidFill>
                  <a:schemeClr val="tx1"/>
                </a:solidFill>
                <a:latin typeface="Aptos" panose="020B0004020202020204" pitchFamily="34" charset="0"/>
              </a:rPr>
              <a:t>Til sammen 66 prosent av innbyggerne er litt eller helt uenige i at eventuell utbygging av vindkraft vil gi fordeler som veier tyngre enn de negative virkningene av naturinngrep. </a:t>
            </a:r>
          </a:p>
          <a:p>
            <a:pPr>
              <a:spcBef>
                <a:spcPts val="600"/>
              </a:spcBef>
              <a:buClrTx/>
            </a:pPr>
            <a:r>
              <a:rPr lang="nb-NO" sz="1400">
                <a:solidFill>
                  <a:schemeClr val="tx1"/>
                </a:solidFill>
                <a:latin typeface="Aptos" panose="020B0004020202020204" pitchFamily="34" charset="0"/>
              </a:rPr>
              <a:t>1 av 4 (24 prosent) er litt eller helt enig i denne påstanden.</a:t>
            </a:r>
          </a:p>
          <a:p>
            <a:pPr marL="0" indent="0">
              <a:spcBef>
                <a:spcPts val="600"/>
              </a:spcBef>
              <a:buClrTx/>
              <a:buNone/>
            </a:pPr>
            <a:endParaRPr lang="nb-NO" sz="1400">
              <a:solidFill>
                <a:schemeClr val="tx1"/>
              </a:solidFill>
              <a:latin typeface="Aptos" panose="020B0004020202020204" pitchFamily="34" charset="0"/>
            </a:endParaRPr>
          </a:p>
          <a:p>
            <a:pPr>
              <a:spcBef>
                <a:spcPts val="600"/>
              </a:spcBef>
              <a:buClrTx/>
            </a:pPr>
            <a:r>
              <a:rPr lang="nb-NO" sz="1400">
                <a:solidFill>
                  <a:schemeClr val="tx1"/>
                </a:solidFill>
                <a:latin typeface="Aptos" panose="020B0004020202020204" pitchFamily="34" charset="0"/>
              </a:rPr>
              <a:t>Også her er hytteeierne mindre enige i påstanden enn det innbyggerne er, og det er til sammen 73 prosent av hytteeierne som er uenige i at utbygging av vindkraft vil gi fordeler som veier tyngre enn de negative virkningene av naturinngrep. 97 prosent av de selvrekrutterte hytteeierne er uenige i at eventuell utbygging av vindkraft gir fordeler som veier tyngre enn de negative virkningene av naturinngrep.</a:t>
            </a:r>
          </a:p>
        </p:txBody>
      </p:sp>
      <p:sp>
        <p:nvSpPr>
          <p:cNvPr id="2" name="TextBox 1">
            <a:extLst>
              <a:ext uri="{FF2B5EF4-FFF2-40B4-BE49-F238E27FC236}">
                <a16:creationId xmlns:a16="http://schemas.microsoft.com/office/drawing/2014/main" id="{5BE7B7F7-647E-94FB-D212-BF38131B73CE}"/>
              </a:ext>
            </a:extLst>
          </p:cNvPr>
          <p:cNvSpPr txBox="1">
            <a:spLocks noGrp="1" noRot="1" noMove="1" noResize="1" noEditPoints="1" noAdjustHandles="1" noChangeArrowheads="1" noChangeShapeType="1"/>
          </p:cNvSpPr>
          <p:nvPr/>
        </p:nvSpPr>
        <p:spPr>
          <a:xfrm>
            <a:off x="331710" y="673769"/>
            <a:ext cx="6723934" cy="646331"/>
          </a:xfrm>
          <a:prstGeom prst="rect">
            <a:avLst/>
          </a:prstGeom>
          <a:noFill/>
        </p:spPr>
        <p:txBody>
          <a:bodyPr wrap="square" rtlCol="0">
            <a:spAutoFit/>
          </a:bodyPr>
          <a:lstStyle/>
          <a:p>
            <a:r>
              <a:rPr lang="nb-NO" sz="1200">
                <a:latin typeface="Aptos" panose="020B0004020202020204" pitchFamily="34" charset="0"/>
              </a:rPr>
              <a:t>Hvor enig eller uenig er du i følgende påstand om mulig utbygging av vindkraft i Heim kommune?</a:t>
            </a:r>
          </a:p>
          <a:p>
            <a:r>
              <a:rPr lang="nb-NO" sz="1200" b="1">
                <a:latin typeface="Aptos" panose="020B0004020202020204" pitchFamily="34" charset="0"/>
              </a:rPr>
              <a:t>Eventuell utbygging av vindkraft i kommunen vil gi fordeler som veier tyngre enn de negative virkningene av naturinngrep</a:t>
            </a:r>
          </a:p>
        </p:txBody>
      </p:sp>
      <p:pic>
        <p:nvPicPr>
          <p:cNvPr id="6" name="Picture 5">
            <a:extLst>
              <a:ext uri="{FF2B5EF4-FFF2-40B4-BE49-F238E27FC236}">
                <a16:creationId xmlns:a16="http://schemas.microsoft.com/office/drawing/2014/main" id="{56E9D3CF-7025-5EC9-84D6-1FDB4C379A9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339296" y="2193960"/>
            <a:ext cx="7184827" cy="2470077"/>
          </a:xfrm>
          <a:prstGeom prst="rect">
            <a:avLst/>
          </a:prstGeom>
        </p:spPr>
      </p:pic>
    </p:spTree>
    <p:extLst>
      <p:ext uri="{BB962C8B-B14F-4D97-AF65-F5344CB8AC3E}">
        <p14:creationId xmlns:p14="http://schemas.microsoft.com/office/powerpoint/2010/main" val="3833907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74428"/>
            <a:ext cx="7345794" cy="453343"/>
          </a:xfrm>
        </p:spPr>
        <p:txBody>
          <a:bodyPr/>
          <a:lstStyle/>
          <a:p>
            <a:r>
              <a:rPr lang="nb-NO" sz="2400"/>
              <a:t>Naturinngrep</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a:xfrm>
            <a:off x="8089048" y="398118"/>
            <a:ext cx="3916318" cy="5961738"/>
          </a:xfrm>
        </p:spPr>
        <p:txBody>
          <a:bodyPr>
            <a:normAutofit/>
          </a:bodyPr>
          <a:lstStyle/>
          <a:p>
            <a:pPr>
              <a:spcBef>
                <a:spcPts val="600"/>
              </a:spcBef>
              <a:buClrTx/>
            </a:pPr>
            <a:r>
              <a:rPr lang="nb-NO" sz="1400">
                <a:solidFill>
                  <a:schemeClr val="tx1"/>
                </a:solidFill>
                <a:latin typeface="Aptos" panose="020B0004020202020204" pitchFamily="34" charset="0"/>
              </a:rPr>
              <a:t>Når vi tester for forskjeller blant innbyggerne i kommunen finner vi følgende:</a:t>
            </a:r>
          </a:p>
          <a:p>
            <a:pPr lvl="1">
              <a:spcBef>
                <a:spcPts val="600"/>
              </a:spcBef>
              <a:buClrTx/>
            </a:pPr>
            <a:r>
              <a:rPr lang="nb-NO" sz="1400">
                <a:solidFill>
                  <a:schemeClr val="tx1"/>
                </a:solidFill>
                <a:latin typeface="Aptos" panose="020B0004020202020204" pitchFamily="34" charset="0"/>
              </a:rPr>
              <a:t>En større andel menn enn kvinner er helt enige i at utbygging av vindkraft vil gi fordeler som veier tyngre enn de negative virkningene av naturinngrep.</a:t>
            </a:r>
          </a:p>
          <a:p>
            <a:pPr lvl="1">
              <a:spcBef>
                <a:spcPts val="600"/>
              </a:spcBef>
              <a:buClrTx/>
            </a:pPr>
            <a:r>
              <a:rPr lang="nb-NO" sz="1400">
                <a:solidFill>
                  <a:schemeClr val="tx1"/>
                </a:solidFill>
                <a:latin typeface="Aptos" panose="020B0004020202020204" pitchFamily="34" charset="0"/>
              </a:rPr>
              <a:t>De eldste (60 år og eldre) er oftere og mer enige i påstanden, sammenlignet med de som er yngre. Blant de under 30 år og mellom 40-49 er en signifikant høyere andel uenige i påstanden, sammenlignet med de andre aldersgruppene.</a:t>
            </a:r>
          </a:p>
          <a:p>
            <a:pPr lvl="1">
              <a:spcBef>
                <a:spcPts val="600"/>
              </a:spcBef>
              <a:buClrTx/>
            </a:pPr>
            <a:r>
              <a:rPr lang="nb-NO" sz="1400">
                <a:solidFill>
                  <a:schemeClr val="tx1"/>
                </a:solidFill>
                <a:latin typeface="Aptos" panose="020B0004020202020204" pitchFamily="34" charset="0"/>
              </a:rPr>
              <a:t>Også her skiller Kyrksæterøra og Valsøyfjord seg ut, og innbyggerne på Kyrksæterøra er mer enige i at vindkraft vil gi fordeler som veier tyngre enn de negative virkningene av naturinngrep, mens de i Valsøyfjord er minst enige i dette.</a:t>
            </a:r>
          </a:p>
          <a:p>
            <a:pPr lvl="1">
              <a:spcBef>
                <a:spcPts val="600"/>
              </a:spcBef>
              <a:buClrTx/>
            </a:pPr>
            <a:r>
              <a:rPr lang="nb-NO" sz="1400">
                <a:solidFill>
                  <a:schemeClr val="tx1"/>
                </a:solidFill>
                <a:latin typeface="Aptos" panose="020B0004020202020204" pitchFamily="34" charset="0"/>
              </a:rPr>
              <a:t>Jo bedre egenvurdert kjennskap til vindkraftprosjektene i kommunen man har, jo </a:t>
            </a:r>
            <a:r>
              <a:rPr lang="nb-NO" sz="1400" i="1">
                <a:solidFill>
                  <a:schemeClr val="tx1"/>
                </a:solidFill>
                <a:latin typeface="Aptos" panose="020B0004020202020204" pitchFamily="34" charset="0"/>
              </a:rPr>
              <a:t>mindre</a:t>
            </a:r>
            <a:r>
              <a:rPr lang="nb-NO" sz="1400">
                <a:solidFill>
                  <a:schemeClr val="tx1"/>
                </a:solidFill>
                <a:latin typeface="Aptos" panose="020B0004020202020204" pitchFamily="34" charset="0"/>
              </a:rPr>
              <a:t> enige er man i påstanden.</a:t>
            </a:r>
          </a:p>
          <a:p>
            <a:pPr lvl="1">
              <a:spcBef>
                <a:spcPts val="600"/>
              </a:spcBef>
              <a:buClrTx/>
            </a:pPr>
            <a:r>
              <a:rPr lang="nb-NO" sz="1400">
                <a:solidFill>
                  <a:schemeClr val="tx1"/>
                </a:solidFill>
                <a:latin typeface="Aptos" panose="020B0004020202020204" pitchFamily="34" charset="0"/>
              </a:rPr>
              <a:t>Selvrekrutteringsutvalget er mindre enige i påstanden, sammenlignet med de tilfeldig inviterte respondentene. Også her gjelder dette spesielt de selvrekrutterte hytteeierne.</a:t>
            </a:r>
          </a:p>
          <a:p>
            <a:pPr lvl="1">
              <a:spcBef>
                <a:spcPts val="600"/>
              </a:spcBef>
              <a:buClrTx/>
            </a:pPr>
            <a:endParaRPr lang="nb-NO" sz="1400">
              <a:solidFill>
                <a:schemeClr val="tx1"/>
              </a:solidFill>
              <a:highlight>
                <a:srgbClr val="FFFF00"/>
              </a:highlight>
              <a:latin typeface="Aptos" panose="020B0004020202020204" pitchFamily="34" charset="0"/>
            </a:endParaRPr>
          </a:p>
        </p:txBody>
      </p:sp>
      <p:pic>
        <p:nvPicPr>
          <p:cNvPr id="3" name="Picture 2">
            <a:extLst>
              <a:ext uri="{FF2B5EF4-FFF2-40B4-BE49-F238E27FC236}">
                <a16:creationId xmlns:a16="http://schemas.microsoft.com/office/drawing/2014/main" id="{FFACF8B6-388C-1522-7F7A-63F46BA441DE}"/>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331710" y="1550219"/>
            <a:ext cx="6939104" cy="5233353"/>
          </a:xfrm>
          <a:prstGeom prst="rect">
            <a:avLst/>
          </a:prstGeom>
        </p:spPr>
      </p:pic>
      <p:sp>
        <p:nvSpPr>
          <p:cNvPr id="5" name="TextBox 4">
            <a:extLst>
              <a:ext uri="{FF2B5EF4-FFF2-40B4-BE49-F238E27FC236}">
                <a16:creationId xmlns:a16="http://schemas.microsoft.com/office/drawing/2014/main" id="{EA520F0D-05DF-ADA2-0FFE-4E4771CBC751}"/>
              </a:ext>
            </a:extLst>
          </p:cNvPr>
          <p:cNvSpPr txBox="1">
            <a:spLocks noGrp="1" noRot="1" noMove="1" noResize="1" noEditPoints="1" noAdjustHandles="1" noChangeArrowheads="1" noChangeShapeType="1"/>
          </p:cNvSpPr>
          <p:nvPr/>
        </p:nvSpPr>
        <p:spPr>
          <a:xfrm>
            <a:off x="331710" y="655689"/>
            <a:ext cx="6723934" cy="830997"/>
          </a:xfrm>
          <a:prstGeom prst="rect">
            <a:avLst/>
          </a:prstGeom>
          <a:noFill/>
        </p:spPr>
        <p:txBody>
          <a:bodyPr wrap="square" rtlCol="0">
            <a:spAutoFit/>
          </a:bodyPr>
          <a:lstStyle/>
          <a:p>
            <a:r>
              <a:rPr lang="nb-NO" sz="1200">
                <a:latin typeface="Aptos" panose="020B0004020202020204" pitchFamily="34" charset="0"/>
              </a:rPr>
              <a:t>Hvor enig eller uenig er du i følgende påstand om mulig utbygging av vindkraft i Heim kommune?</a:t>
            </a:r>
          </a:p>
          <a:p>
            <a:r>
              <a:rPr lang="nb-NO" sz="1200" b="1">
                <a:latin typeface="Aptos" panose="020B0004020202020204" pitchFamily="34" charset="0"/>
              </a:rPr>
              <a:t>Eventuell utbygging av vindkraft i kommunen vil gi fordeler som veier tyngre enn de negative virkningene av naturinngrep</a:t>
            </a:r>
          </a:p>
          <a:p>
            <a:r>
              <a:rPr lang="nb-NO" sz="1200">
                <a:latin typeface="Aptos" panose="020B0004020202020204" pitchFamily="34" charset="0"/>
              </a:rPr>
              <a:t>Brutt ned på bakgrunnsvariabler blant </a:t>
            </a:r>
            <a:r>
              <a:rPr lang="nb-NO" sz="1200" b="1">
                <a:latin typeface="Aptos" panose="020B0004020202020204" pitchFamily="34" charset="0"/>
              </a:rPr>
              <a:t>innbyggerne</a:t>
            </a:r>
            <a:endParaRPr lang="nb-NO" sz="1200">
              <a:latin typeface="Aptos" panose="020B0004020202020204" pitchFamily="34" charset="0"/>
            </a:endParaRPr>
          </a:p>
        </p:txBody>
      </p:sp>
    </p:spTree>
    <p:extLst>
      <p:ext uri="{BB962C8B-B14F-4D97-AF65-F5344CB8AC3E}">
        <p14:creationId xmlns:p14="http://schemas.microsoft.com/office/powerpoint/2010/main" val="14164746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74428"/>
            <a:ext cx="7345794" cy="453343"/>
          </a:xfrm>
        </p:spPr>
        <p:txBody>
          <a:bodyPr/>
          <a:lstStyle/>
          <a:p>
            <a:r>
              <a:rPr lang="nb-NO" sz="2400"/>
              <a:t>Boattraktivitet</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p:txBody>
          <a:bodyPr>
            <a:normAutofit/>
          </a:bodyPr>
          <a:lstStyle/>
          <a:p>
            <a:pPr>
              <a:spcBef>
                <a:spcPts val="600"/>
              </a:spcBef>
              <a:buClrTx/>
            </a:pPr>
            <a:r>
              <a:rPr lang="nb-NO" sz="1400">
                <a:solidFill>
                  <a:schemeClr val="tx1"/>
                </a:solidFill>
                <a:latin typeface="Aptos" panose="020B0004020202020204" pitchFamily="34" charset="0"/>
              </a:rPr>
              <a:t>Til sammen 56 prosent av innbyggerne er litt eller helt enige i at utbygging av vindkraft vil gjøre det mindre attraktivt for dem å bo i Heim kommune. </a:t>
            </a:r>
          </a:p>
          <a:p>
            <a:pPr>
              <a:spcBef>
                <a:spcPts val="600"/>
              </a:spcBef>
              <a:buClrTx/>
            </a:pPr>
            <a:r>
              <a:rPr lang="nb-NO" sz="1400">
                <a:solidFill>
                  <a:schemeClr val="tx1"/>
                </a:solidFill>
                <a:latin typeface="Aptos" panose="020B0004020202020204" pitchFamily="34" charset="0"/>
              </a:rPr>
              <a:t>28 prosent er litt eller helt uenig at utbygging av vindkraft vil gjøre det mindre attraktivt for dem å bo i Heim kommune. </a:t>
            </a:r>
          </a:p>
          <a:p>
            <a:pPr>
              <a:spcBef>
                <a:spcPts val="600"/>
              </a:spcBef>
              <a:buClrTx/>
            </a:pPr>
            <a:endParaRPr lang="nb-NO" sz="1400">
              <a:solidFill>
                <a:schemeClr val="tx1"/>
              </a:solidFill>
              <a:latin typeface="Aptos" panose="020B0004020202020204" pitchFamily="34" charset="0"/>
            </a:endParaRPr>
          </a:p>
          <a:p>
            <a:pPr>
              <a:spcBef>
                <a:spcPts val="600"/>
              </a:spcBef>
              <a:buClrTx/>
            </a:pPr>
            <a:r>
              <a:rPr lang="nb-NO" sz="1400">
                <a:solidFill>
                  <a:schemeClr val="tx1"/>
                </a:solidFill>
                <a:latin typeface="Aptos" panose="020B0004020202020204" pitchFamily="34" charset="0"/>
              </a:rPr>
              <a:t>Hytteeierne svarer i større grad at det gjør det mindre attraktivt for dem å bo i kommunen, enn hva innbyggerne i kommunen gjør. </a:t>
            </a:r>
            <a:endParaRPr lang="nb-NO" sz="1400">
              <a:solidFill>
                <a:schemeClr val="tx1"/>
              </a:solidFill>
              <a:highlight>
                <a:srgbClr val="FFFF00"/>
              </a:highlight>
              <a:latin typeface="Aptos" panose="020B0004020202020204" pitchFamily="34" charset="0"/>
            </a:endParaRPr>
          </a:p>
        </p:txBody>
      </p:sp>
      <p:sp>
        <p:nvSpPr>
          <p:cNvPr id="2" name="TextBox 1">
            <a:extLst>
              <a:ext uri="{FF2B5EF4-FFF2-40B4-BE49-F238E27FC236}">
                <a16:creationId xmlns:a16="http://schemas.microsoft.com/office/drawing/2014/main" id="{5BE7B7F7-647E-94FB-D212-BF38131B73CE}"/>
              </a:ext>
            </a:extLst>
          </p:cNvPr>
          <p:cNvSpPr txBox="1">
            <a:spLocks noGrp="1" noRot="1" noMove="1" noResize="1" noEditPoints="1" noAdjustHandles="1" noChangeArrowheads="1" noChangeShapeType="1"/>
          </p:cNvSpPr>
          <p:nvPr/>
        </p:nvSpPr>
        <p:spPr>
          <a:xfrm>
            <a:off x="331710" y="673769"/>
            <a:ext cx="6723934" cy="461665"/>
          </a:xfrm>
          <a:prstGeom prst="rect">
            <a:avLst/>
          </a:prstGeom>
          <a:noFill/>
        </p:spPr>
        <p:txBody>
          <a:bodyPr wrap="square" rtlCol="0">
            <a:spAutoFit/>
          </a:bodyPr>
          <a:lstStyle/>
          <a:p>
            <a:r>
              <a:rPr lang="nb-NO" sz="1200">
                <a:latin typeface="Aptos" panose="020B0004020202020204" pitchFamily="34" charset="0"/>
              </a:rPr>
              <a:t>Hvor enig eller uenig er du i følgende påstand om mulig utbygging av vindkraft i Heim kommune?</a:t>
            </a:r>
          </a:p>
          <a:p>
            <a:r>
              <a:rPr lang="nb-NO" sz="1200" b="1">
                <a:latin typeface="Aptos" panose="020B0004020202020204" pitchFamily="34" charset="0"/>
              </a:rPr>
              <a:t>Utbygging av vindkraft vil gjøre det mindre attraktivt for meg å bo i Heim kommune.</a:t>
            </a:r>
          </a:p>
        </p:txBody>
      </p:sp>
      <p:pic>
        <p:nvPicPr>
          <p:cNvPr id="3" name="Picture 2">
            <a:extLst>
              <a:ext uri="{FF2B5EF4-FFF2-40B4-BE49-F238E27FC236}">
                <a16:creationId xmlns:a16="http://schemas.microsoft.com/office/drawing/2014/main" id="{60CBD4D8-C65A-95E5-6EF4-62F726569499}"/>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331710" y="2357233"/>
            <a:ext cx="7307473" cy="2512242"/>
          </a:xfrm>
          <a:prstGeom prst="rect">
            <a:avLst/>
          </a:prstGeom>
        </p:spPr>
      </p:pic>
    </p:spTree>
    <p:extLst>
      <p:ext uri="{BB962C8B-B14F-4D97-AF65-F5344CB8AC3E}">
        <p14:creationId xmlns:p14="http://schemas.microsoft.com/office/powerpoint/2010/main" val="7038062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74428"/>
            <a:ext cx="7345794" cy="453343"/>
          </a:xfrm>
        </p:spPr>
        <p:txBody>
          <a:bodyPr/>
          <a:lstStyle/>
          <a:p>
            <a:r>
              <a:rPr lang="nb-NO" sz="2400"/>
              <a:t>Boattraktivitet</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a:xfrm>
            <a:off x="8095872" y="536178"/>
            <a:ext cx="3916318" cy="5785644"/>
          </a:xfrm>
        </p:spPr>
        <p:txBody>
          <a:bodyPr>
            <a:noAutofit/>
          </a:bodyPr>
          <a:lstStyle/>
          <a:p>
            <a:pPr marL="0" indent="0">
              <a:spcBef>
                <a:spcPts val="600"/>
              </a:spcBef>
              <a:buClrTx/>
              <a:buNone/>
            </a:pPr>
            <a:r>
              <a:rPr lang="nb-NO" sz="1400">
                <a:solidFill>
                  <a:schemeClr val="tx1"/>
                </a:solidFill>
                <a:latin typeface="Aptos" panose="020B0004020202020204" pitchFamily="34" charset="0"/>
              </a:rPr>
              <a:t>Når vi tester for forskjeller blant innbyggerne i kommunen finner vi følgende:</a:t>
            </a:r>
          </a:p>
          <a:p>
            <a:pPr lvl="1">
              <a:spcBef>
                <a:spcPts val="600"/>
              </a:spcBef>
              <a:buClrTx/>
            </a:pPr>
            <a:r>
              <a:rPr lang="nb-NO" sz="1400">
                <a:solidFill>
                  <a:schemeClr val="tx1"/>
                </a:solidFill>
                <a:latin typeface="Aptos" panose="020B0004020202020204" pitchFamily="34" charset="0"/>
              </a:rPr>
              <a:t>De yngste innbyggerne i kommunen (de under 30 år) er aller mest enige i at utbygging av vindkraft vil gjøre det mindre attraktivt for dem å bo i Heim kommune, hvor cirka 2 av 3 under 30 er enige i påstanden. Også de i alderen 40–49 år er oftere enige i påstanden enn hva vi ser blant de andre aldersgruppene.</a:t>
            </a:r>
          </a:p>
          <a:p>
            <a:pPr lvl="1">
              <a:spcBef>
                <a:spcPts val="600"/>
              </a:spcBef>
              <a:buClrTx/>
            </a:pPr>
            <a:r>
              <a:rPr lang="nb-NO" sz="1400">
                <a:solidFill>
                  <a:schemeClr val="tx1"/>
                </a:solidFill>
                <a:latin typeface="Aptos" panose="020B0004020202020204" pitchFamily="34" charset="0"/>
              </a:rPr>
              <a:t>De eldste (70 år og eldre), mener i mindre grad at utbyggingen av vindkraft gjør det mindre attraktivt å bo i kommunen.</a:t>
            </a:r>
          </a:p>
          <a:p>
            <a:pPr lvl="1">
              <a:spcBef>
                <a:spcPts val="600"/>
              </a:spcBef>
              <a:buClrTx/>
            </a:pPr>
            <a:r>
              <a:rPr lang="nb-NO" sz="1400">
                <a:solidFill>
                  <a:schemeClr val="tx1"/>
                </a:solidFill>
                <a:latin typeface="Aptos" panose="020B0004020202020204" pitchFamily="34" charset="0"/>
              </a:rPr>
              <a:t>De som er bosatt i Valsøyfjord er i større grad enige i at vindkraft vil gjøre det mindre attraktivt i bo i kommunen og de som bor på Kyrksæterøra er mindre enige i påstanden.</a:t>
            </a:r>
          </a:p>
          <a:p>
            <a:pPr lvl="1">
              <a:spcBef>
                <a:spcPts val="600"/>
              </a:spcBef>
              <a:buClrTx/>
            </a:pPr>
            <a:r>
              <a:rPr lang="nb-NO" sz="1400">
                <a:solidFill>
                  <a:schemeClr val="tx1"/>
                </a:solidFill>
                <a:latin typeface="Aptos" panose="020B0004020202020204" pitchFamily="34" charset="0"/>
              </a:rPr>
              <a:t>Også i denne påstanden er det sammenheng mellom kjennskap til vindkraftprosjekter i kommunen og hvordan man svarer på påstanden, jo bedre kjennskap man svarer at man har til vindkraftprosjektene, jo  mer enig er man i påstanden om at utbygging av vindkraft vil gjøre det mindre attraktivt å bo i kommunen. </a:t>
            </a:r>
          </a:p>
        </p:txBody>
      </p:sp>
      <p:sp>
        <p:nvSpPr>
          <p:cNvPr id="3" name="TextBox 2">
            <a:extLst>
              <a:ext uri="{FF2B5EF4-FFF2-40B4-BE49-F238E27FC236}">
                <a16:creationId xmlns:a16="http://schemas.microsoft.com/office/drawing/2014/main" id="{FE5A319A-EDF8-10D6-CC42-201E8C0A4E44}"/>
              </a:ext>
            </a:extLst>
          </p:cNvPr>
          <p:cNvSpPr txBox="1">
            <a:spLocks noGrp="1" noRot="1" noMove="1" noResize="1" noEditPoints="1" noAdjustHandles="1" noChangeArrowheads="1" noChangeShapeType="1"/>
          </p:cNvSpPr>
          <p:nvPr/>
        </p:nvSpPr>
        <p:spPr>
          <a:xfrm>
            <a:off x="331710" y="582384"/>
            <a:ext cx="6723934" cy="646331"/>
          </a:xfrm>
          <a:prstGeom prst="rect">
            <a:avLst/>
          </a:prstGeom>
          <a:noFill/>
        </p:spPr>
        <p:txBody>
          <a:bodyPr wrap="square" rtlCol="0">
            <a:spAutoFit/>
          </a:bodyPr>
          <a:lstStyle/>
          <a:p>
            <a:r>
              <a:rPr lang="nb-NO" sz="1200">
                <a:latin typeface="Aptos" panose="020B0004020202020204" pitchFamily="34" charset="0"/>
              </a:rPr>
              <a:t>Hvor enig eller uenig er du i følgende påstand om mulig utbygging av vindkraft i Heim kommune?</a:t>
            </a:r>
          </a:p>
          <a:p>
            <a:r>
              <a:rPr lang="nb-NO" sz="1200" b="1">
                <a:latin typeface="Aptos" panose="020B0004020202020204" pitchFamily="34" charset="0"/>
              </a:rPr>
              <a:t>Utbygging av vindkraft vil gjøre det mindre attraktivt for meg å bo i Heim kommune.</a:t>
            </a:r>
          </a:p>
          <a:p>
            <a:r>
              <a:rPr lang="nb-NO" sz="1200">
                <a:latin typeface="Aptos" panose="020B0004020202020204" pitchFamily="34" charset="0"/>
              </a:rPr>
              <a:t>Brutt ned på bakgrunnsvariabler blant </a:t>
            </a:r>
            <a:r>
              <a:rPr lang="nb-NO" sz="1200" b="1">
                <a:latin typeface="Aptos" panose="020B0004020202020204" pitchFamily="34" charset="0"/>
              </a:rPr>
              <a:t>innbyggerne</a:t>
            </a:r>
            <a:endParaRPr lang="nb-NO" sz="1200">
              <a:latin typeface="Aptos" panose="020B0004020202020204" pitchFamily="34" charset="0"/>
            </a:endParaRPr>
          </a:p>
        </p:txBody>
      </p:sp>
      <p:pic>
        <p:nvPicPr>
          <p:cNvPr id="5" name="Picture 4">
            <a:extLst>
              <a:ext uri="{FF2B5EF4-FFF2-40B4-BE49-F238E27FC236}">
                <a16:creationId xmlns:a16="http://schemas.microsoft.com/office/drawing/2014/main" id="{491C5FB5-3CDA-11B5-B17B-E8F8C3EAEC6B}"/>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331710" y="1228715"/>
            <a:ext cx="7401185" cy="5574671"/>
          </a:xfrm>
          <a:prstGeom prst="rect">
            <a:avLst/>
          </a:prstGeom>
        </p:spPr>
      </p:pic>
    </p:spTree>
    <p:extLst>
      <p:ext uri="{BB962C8B-B14F-4D97-AF65-F5344CB8AC3E}">
        <p14:creationId xmlns:p14="http://schemas.microsoft.com/office/powerpoint/2010/main" val="250986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74428"/>
            <a:ext cx="7345794" cy="453343"/>
          </a:xfrm>
        </p:spPr>
        <p:txBody>
          <a:bodyPr/>
          <a:lstStyle/>
          <a:p>
            <a:r>
              <a:rPr lang="nb-NO" sz="2400"/>
              <a:t>Informasjon om vindkraftutbygging i kommunen</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a:xfrm>
            <a:off x="8089048" y="673769"/>
            <a:ext cx="3916318" cy="5651572"/>
          </a:xfrm>
        </p:spPr>
        <p:txBody>
          <a:bodyPr>
            <a:normAutofit/>
          </a:bodyPr>
          <a:lstStyle/>
          <a:p>
            <a:pPr>
              <a:spcBef>
                <a:spcPts val="600"/>
              </a:spcBef>
              <a:buClrTx/>
            </a:pPr>
            <a:r>
              <a:rPr lang="nb-NO" sz="1400">
                <a:solidFill>
                  <a:schemeClr val="tx1"/>
                </a:solidFill>
                <a:latin typeface="Aptos" panose="020B0004020202020204" pitchFamily="34" charset="0"/>
              </a:rPr>
              <a:t>Nesten 6 av 10 innbyggere er litt eller helt enig i at de har fått god nok informasjon om vindkraftutbygging i Heim kommune. </a:t>
            </a:r>
          </a:p>
          <a:p>
            <a:pPr>
              <a:spcBef>
                <a:spcPts val="600"/>
              </a:spcBef>
              <a:buClrTx/>
            </a:pPr>
            <a:r>
              <a:rPr lang="nb-NO" sz="1400">
                <a:solidFill>
                  <a:schemeClr val="tx1"/>
                </a:solidFill>
                <a:latin typeface="Aptos" panose="020B0004020202020204" pitchFamily="34" charset="0"/>
              </a:rPr>
              <a:t>2 av 10 er verken enig eller uenig i denne påstanden. </a:t>
            </a:r>
          </a:p>
          <a:p>
            <a:pPr>
              <a:spcBef>
                <a:spcPts val="600"/>
              </a:spcBef>
              <a:buClrTx/>
            </a:pPr>
            <a:r>
              <a:rPr lang="nb-NO" sz="1400">
                <a:solidFill>
                  <a:schemeClr val="tx1"/>
                </a:solidFill>
                <a:latin typeface="Aptos" panose="020B0004020202020204" pitchFamily="34" charset="0"/>
              </a:rPr>
              <a:t>Litt under 2 av 10 er uenig eller helt uenig i at de har fått god nok informasjon.</a:t>
            </a:r>
          </a:p>
          <a:p>
            <a:pPr>
              <a:spcBef>
                <a:spcPts val="600"/>
              </a:spcBef>
              <a:buClrTx/>
            </a:pPr>
            <a:endParaRPr lang="nb-NO" sz="1400">
              <a:solidFill>
                <a:schemeClr val="tx1"/>
              </a:solidFill>
              <a:latin typeface="Aptos" panose="020B0004020202020204" pitchFamily="34" charset="0"/>
            </a:endParaRPr>
          </a:p>
          <a:p>
            <a:pPr>
              <a:spcBef>
                <a:spcPts val="600"/>
              </a:spcBef>
              <a:buClrTx/>
            </a:pPr>
            <a:r>
              <a:rPr lang="nb-NO" sz="1400">
                <a:solidFill>
                  <a:schemeClr val="tx1"/>
                </a:solidFill>
                <a:latin typeface="Aptos" panose="020B0004020202020204" pitchFamily="34" charset="0"/>
              </a:rPr>
              <a:t>Sammenlignet med innbyggerne, er en større andel av hytteeierne uenige i påstanden om at de har fått god nok informasjon om vindkraftutbygging i Heim kommune.</a:t>
            </a:r>
          </a:p>
        </p:txBody>
      </p:sp>
      <p:sp>
        <p:nvSpPr>
          <p:cNvPr id="2" name="TextBox 1">
            <a:extLst>
              <a:ext uri="{FF2B5EF4-FFF2-40B4-BE49-F238E27FC236}">
                <a16:creationId xmlns:a16="http://schemas.microsoft.com/office/drawing/2014/main" id="{5BE7B7F7-647E-94FB-D212-BF38131B73CE}"/>
              </a:ext>
            </a:extLst>
          </p:cNvPr>
          <p:cNvSpPr txBox="1">
            <a:spLocks noGrp="1" noRot="1" noMove="1" noResize="1" noEditPoints="1" noAdjustHandles="1" noChangeArrowheads="1" noChangeShapeType="1"/>
          </p:cNvSpPr>
          <p:nvPr/>
        </p:nvSpPr>
        <p:spPr>
          <a:xfrm>
            <a:off x="331710" y="673769"/>
            <a:ext cx="6723934" cy="461665"/>
          </a:xfrm>
          <a:prstGeom prst="rect">
            <a:avLst/>
          </a:prstGeom>
          <a:noFill/>
        </p:spPr>
        <p:txBody>
          <a:bodyPr wrap="square" rtlCol="0">
            <a:spAutoFit/>
          </a:bodyPr>
          <a:lstStyle/>
          <a:p>
            <a:r>
              <a:rPr lang="nb-NO" sz="1200">
                <a:latin typeface="Aptos" panose="020B0004020202020204" pitchFamily="34" charset="0"/>
              </a:rPr>
              <a:t>Hvor enig eller uenig er du i følgende påstander om mulig utbygging av vindkraft i Heim kommune?</a:t>
            </a:r>
          </a:p>
          <a:p>
            <a:r>
              <a:rPr lang="nb-NO" sz="1200" b="1">
                <a:latin typeface="Aptos" panose="020B0004020202020204" pitchFamily="34" charset="0"/>
              </a:rPr>
              <a:t>Jeg føler at jeg har fått god nok informasjon om vindkraftutbygging i Heim kommune. </a:t>
            </a:r>
          </a:p>
        </p:txBody>
      </p:sp>
      <p:pic>
        <p:nvPicPr>
          <p:cNvPr id="3" name="Picture 2">
            <a:extLst>
              <a:ext uri="{FF2B5EF4-FFF2-40B4-BE49-F238E27FC236}">
                <a16:creationId xmlns:a16="http://schemas.microsoft.com/office/drawing/2014/main" id="{60CBD4D8-C65A-95E5-6EF4-62F726569499}"/>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345550" y="2357233"/>
            <a:ext cx="7279792" cy="2512242"/>
          </a:xfrm>
          <a:prstGeom prst="rect">
            <a:avLst/>
          </a:prstGeom>
        </p:spPr>
      </p:pic>
    </p:spTree>
    <p:extLst>
      <p:ext uri="{BB962C8B-B14F-4D97-AF65-F5344CB8AC3E}">
        <p14:creationId xmlns:p14="http://schemas.microsoft.com/office/powerpoint/2010/main" val="3538497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74428"/>
            <a:ext cx="7345794" cy="453343"/>
          </a:xfrm>
        </p:spPr>
        <p:txBody>
          <a:bodyPr/>
          <a:lstStyle/>
          <a:p>
            <a:r>
              <a:rPr lang="nb-NO" sz="2400"/>
              <a:t>Informasjon om vindkraftutbygging i kommunen</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p:txBody>
          <a:bodyPr>
            <a:normAutofit/>
          </a:bodyPr>
          <a:lstStyle/>
          <a:p>
            <a:pPr marL="0" indent="0">
              <a:spcBef>
                <a:spcPts val="600"/>
              </a:spcBef>
              <a:buClrTx/>
              <a:buNone/>
            </a:pPr>
            <a:r>
              <a:rPr lang="nb-NO" sz="1400">
                <a:solidFill>
                  <a:schemeClr val="tx1"/>
                </a:solidFill>
                <a:latin typeface="Aptos" panose="020B0004020202020204" pitchFamily="34" charset="0"/>
              </a:rPr>
              <a:t>Når vi tester for forskjeller blant innbyggerne i kommunen finner vi følgende:</a:t>
            </a:r>
          </a:p>
          <a:p>
            <a:pPr lvl="1">
              <a:spcBef>
                <a:spcPts val="600"/>
              </a:spcBef>
              <a:buClrTx/>
            </a:pPr>
            <a:r>
              <a:rPr lang="nb-NO" sz="1400">
                <a:solidFill>
                  <a:schemeClr val="tx1"/>
                </a:solidFill>
                <a:latin typeface="Aptos" panose="020B0004020202020204" pitchFamily="34" charset="0"/>
              </a:rPr>
              <a:t>De yngste (under 30 år) er i mindre grad enige i at de har fått god nok informasjon om vindkraftutbygging i Heim kommune, sammenlignet med de som er eldre. De eldste (60 år og eldre) er mest enige i at de har fått god nok informasjon. </a:t>
            </a:r>
          </a:p>
          <a:p>
            <a:pPr lvl="1">
              <a:spcBef>
                <a:spcPts val="600"/>
              </a:spcBef>
              <a:buClrTx/>
            </a:pPr>
            <a:r>
              <a:rPr lang="nb-NO" sz="1400">
                <a:solidFill>
                  <a:schemeClr val="tx1"/>
                </a:solidFill>
                <a:latin typeface="Aptos" panose="020B0004020202020204" pitchFamily="34" charset="0"/>
              </a:rPr>
              <a:t>Innbyggerne på Kyrksæterøra og i Vinjeøra er mer enige i at de har fått god nok informasjon, mens innbyggerne på Liabø og Halsa er minst enige i dette.</a:t>
            </a:r>
          </a:p>
          <a:p>
            <a:pPr lvl="1">
              <a:spcBef>
                <a:spcPts val="600"/>
              </a:spcBef>
              <a:buClrTx/>
            </a:pPr>
            <a:r>
              <a:rPr lang="nb-NO" sz="1400">
                <a:solidFill>
                  <a:schemeClr val="tx1"/>
                </a:solidFill>
                <a:latin typeface="Aptos" panose="020B0004020202020204" pitchFamily="34" charset="0"/>
              </a:rPr>
              <a:t>Jo bedre kjennskap til vindkraftprosjektene man svarer at man har, jo mer enige er man i at man har fått god nok informasjon om vindkraftutbygging i kommunen.</a:t>
            </a:r>
          </a:p>
          <a:p>
            <a:pPr lvl="1">
              <a:spcBef>
                <a:spcPts val="600"/>
              </a:spcBef>
              <a:buClrTx/>
            </a:pPr>
            <a:r>
              <a:rPr lang="nb-NO" sz="1400">
                <a:solidFill>
                  <a:schemeClr val="tx1"/>
                </a:solidFill>
                <a:latin typeface="Aptos" panose="020B0004020202020204" pitchFamily="34" charset="0"/>
              </a:rPr>
              <a:t>Av de som svarer at de har god kjennskap til vindkraftprosjektene, har 3 av 4 sagt seg enig i at i at de har fått god nok informasjon.</a:t>
            </a:r>
          </a:p>
        </p:txBody>
      </p:sp>
      <p:sp>
        <p:nvSpPr>
          <p:cNvPr id="3" name="TextBox 2">
            <a:extLst>
              <a:ext uri="{FF2B5EF4-FFF2-40B4-BE49-F238E27FC236}">
                <a16:creationId xmlns:a16="http://schemas.microsoft.com/office/drawing/2014/main" id="{FE5A319A-EDF8-10D6-CC42-201E8C0A4E44}"/>
              </a:ext>
            </a:extLst>
          </p:cNvPr>
          <p:cNvSpPr txBox="1">
            <a:spLocks noGrp="1" noRot="1" noMove="1" noResize="1" noEditPoints="1" noAdjustHandles="1" noChangeArrowheads="1" noChangeShapeType="1"/>
          </p:cNvSpPr>
          <p:nvPr/>
        </p:nvSpPr>
        <p:spPr>
          <a:xfrm>
            <a:off x="331710" y="582384"/>
            <a:ext cx="6723934" cy="646331"/>
          </a:xfrm>
          <a:prstGeom prst="rect">
            <a:avLst/>
          </a:prstGeom>
          <a:noFill/>
        </p:spPr>
        <p:txBody>
          <a:bodyPr wrap="square" rtlCol="0">
            <a:spAutoFit/>
          </a:bodyPr>
          <a:lstStyle/>
          <a:p>
            <a:r>
              <a:rPr lang="nb-NO" sz="1200">
                <a:latin typeface="Aptos" panose="020B0004020202020204" pitchFamily="34" charset="0"/>
              </a:rPr>
              <a:t>Hvor enig eller uenig er du i følgende påstander om mulig utbygging av vindkraft i Heim kommune?</a:t>
            </a:r>
          </a:p>
          <a:p>
            <a:r>
              <a:rPr lang="nb-NO" sz="1200" b="1">
                <a:latin typeface="Aptos" panose="020B0004020202020204" pitchFamily="34" charset="0"/>
              </a:rPr>
              <a:t>Jeg føler at jeg har fått god nok informasjon om vindkraftutbygging i Heim kommune. </a:t>
            </a:r>
          </a:p>
          <a:p>
            <a:r>
              <a:rPr lang="nb-NO" sz="1200">
                <a:latin typeface="Aptos" panose="020B0004020202020204" pitchFamily="34" charset="0"/>
              </a:rPr>
              <a:t>Brutt ned på bakgrunnsvariabler blant </a:t>
            </a:r>
            <a:r>
              <a:rPr lang="nb-NO" sz="1200" b="1">
                <a:latin typeface="Aptos" panose="020B0004020202020204" pitchFamily="34" charset="0"/>
              </a:rPr>
              <a:t>innbyggerne</a:t>
            </a:r>
            <a:endParaRPr lang="nb-NO" sz="1200">
              <a:latin typeface="Aptos" panose="020B0004020202020204" pitchFamily="34" charset="0"/>
            </a:endParaRPr>
          </a:p>
        </p:txBody>
      </p:sp>
      <p:pic>
        <p:nvPicPr>
          <p:cNvPr id="5" name="Picture 4">
            <a:extLst>
              <a:ext uri="{FF2B5EF4-FFF2-40B4-BE49-F238E27FC236}">
                <a16:creationId xmlns:a16="http://schemas.microsoft.com/office/drawing/2014/main" id="{491C5FB5-3CDA-11B5-B17B-E8F8C3EAEC6B}"/>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341223" y="1228715"/>
            <a:ext cx="7382158" cy="5574671"/>
          </a:xfrm>
          <a:prstGeom prst="rect">
            <a:avLst/>
          </a:prstGeom>
        </p:spPr>
      </p:pic>
    </p:spTree>
    <p:extLst>
      <p:ext uri="{BB962C8B-B14F-4D97-AF65-F5344CB8AC3E}">
        <p14:creationId xmlns:p14="http://schemas.microsoft.com/office/powerpoint/2010/main" val="3592214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74428"/>
            <a:ext cx="7345794" cy="453343"/>
          </a:xfrm>
        </p:spPr>
        <p:txBody>
          <a:bodyPr/>
          <a:lstStyle/>
          <a:p>
            <a:r>
              <a:rPr lang="nb-NO" sz="2400"/>
              <a:t>Kommunens håndtering av vindkraftprosjekter</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p:txBody>
          <a:bodyPr>
            <a:normAutofit/>
          </a:bodyPr>
          <a:lstStyle/>
          <a:p>
            <a:pPr>
              <a:spcBef>
                <a:spcPts val="600"/>
              </a:spcBef>
              <a:buClrTx/>
            </a:pPr>
            <a:r>
              <a:rPr lang="nb-NO" sz="1400">
                <a:solidFill>
                  <a:schemeClr val="tx1"/>
                </a:solidFill>
                <a:latin typeface="Aptos" panose="020B0004020202020204" pitchFamily="34" charset="0"/>
              </a:rPr>
              <a:t>35 prosent (</a:t>
            </a:r>
            <a:r>
              <a:rPr lang="nb-NO" sz="1400" i="1">
                <a:solidFill>
                  <a:schemeClr val="tx1"/>
                </a:solidFill>
                <a:latin typeface="Aptos" panose="020B0004020202020204" pitchFamily="34" charset="0"/>
              </a:rPr>
              <a:t>avrundet</a:t>
            </a:r>
            <a:r>
              <a:rPr lang="nb-NO" sz="1400">
                <a:solidFill>
                  <a:schemeClr val="tx1"/>
                </a:solidFill>
                <a:latin typeface="Aptos" panose="020B0004020202020204" pitchFamily="34" charset="0"/>
              </a:rPr>
              <a:t>) av innbyggerne i Heim kommune vurderer kommunens håndtering av vindkraftprosjekter som god eller svært god.</a:t>
            </a:r>
          </a:p>
          <a:p>
            <a:pPr>
              <a:spcBef>
                <a:spcPts val="600"/>
              </a:spcBef>
              <a:buClrTx/>
            </a:pPr>
            <a:r>
              <a:rPr lang="nb-NO" sz="1400">
                <a:solidFill>
                  <a:schemeClr val="tx1"/>
                </a:solidFill>
                <a:latin typeface="Aptos" panose="020B0004020202020204" pitchFamily="34" charset="0"/>
              </a:rPr>
              <a:t>29 prosent vurderer den som verken god eller dårlig, mens 21 prosent vurderer den som dårlig eller svært dårlig.</a:t>
            </a:r>
          </a:p>
          <a:p>
            <a:pPr>
              <a:spcBef>
                <a:spcPts val="600"/>
              </a:spcBef>
              <a:buClrTx/>
            </a:pPr>
            <a:r>
              <a:rPr lang="nb-NO" sz="1400">
                <a:solidFill>
                  <a:schemeClr val="tx1"/>
                </a:solidFill>
                <a:latin typeface="Aptos" panose="020B0004020202020204" pitchFamily="34" charset="0"/>
              </a:rPr>
              <a:t>15 % vet ikke hvordan de vil vurdere kommunens håndtering. </a:t>
            </a:r>
          </a:p>
          <a:p>
            <a:pPr>
              <a:spcBef>
                <a:spcPts val="600"/>
              </a:spcBef>
              <a:buClrTx/>
            </a:pPr>
            <a:endParaRPr lang="nb-NO" sz="1400">
              <a:solidFill>
                <a:schemeClr val="tx1"/>
              </a:solidFill>
              <a:latin typeface="Aptos" panose="020B0004020202020204" pitchFamily="34" charset="0"/>
            </a:endParaRPr>
          </a:p>
          <a:p>
            <a:pPr>
              <a:spcBef>
                <a:spcPts val="600"/>
              </a:spcBef>
              <a:buClrTx/>
            </a:pPr>
            <a:r>
              <a:rPr lang="nb-NO" sz="1400">
                <a:solidFill>
                  <a:schemeClr val="tx1"/>
                </a:solidFill>
                <a:latin typeface="Aptos" panose="020B0004020202020204" pitchFamily="34" charset="0"/>
              </a:rPr>
              <a:t>Det er en større andel av hytteeierne som svarer «vet ikke» og når man ser på vurderingen til hytteeierne uten å ta høyde for «vet ikke»-svar, vurderer de kommunens håndtering som dårligere enn hva innbyggerne gjør.</a:t>
            </a:r>
          </a:p>
        </p:txBody>
      </p:sp>
      <p:sp>
        <p:nvSpPr>
          <p:cNvPr id="2" name="TextBox 1">
            <a:extLst>
              <a:ext uri="{FF2B5EF4-FFF2-40B4-BE49-F238E27FC236}">
                <a16:creationId xmlns:a16="http://schemas.microsoft.com/office/drawing/2014/main" id="{5BE7B7F7-647E-94FB-D212-BF38131B73CE}"/>
              </a:ext>
            </a:extLst>
          </p:cNvPr>
          <p:cNvSpPr txBox="1">
            <a:spLocks noGrp="1" noRot="1" noMove="1" noResize="1" noEditPoints="1" noAdjustHandles="1" noChangeArrowheads="1" noChangeShapeType="1"/>
          </p:cNvSpPr>
          <p:nvPr/>
        </p:nvSpPr>
        <p:spPr>
          <a:xfrm>
            <a:off x="331710" y="673769"/>
            <a:ext cx="6723934" cy="276999"/>
          </a:xfrm>
          <a:prstGeom prst="rect">
            <a:avLst/>
          </a:prstGeom>
          <a:noFill/>
        </p:spPr>
        <p:txBody>
          <a:bodyPr wrap="square" rtlCol="0">
            <a:spAutoFit/>
          </a:bodyPr>
          <a:lstStyle/>
          <a:p>
            <a:r>
              <a:rPr lang="nb-NO" sz="1200" dirty="0">
                <a:latin typeface="Aptos" panose="020B0004020202020204" pitchFamily="34" charset="0"/>
              </a:rPr>
              <a:t>Spørsmål: Hvordan vurderer du kommunens håndtering av vindkraftprosjekter?</a:t>
            </a:r>
          </a:p>
        </p:txBody>
      </p:sp>
      <p:pic>
        <p:nvPicPr>
          <p:cNvPr id="3" name="Picture 2">
            <a:extLst>
              <a:ext uri="{FF2B5EF4-FFF2-40B4-BE49-F238E27FC236}">
                <a16:creationId xmlns:a16="http://schemas.microsoft.com/office/drawing/2014/main" id="{60CBD4D8-C65A-95E5-6EF4-62F726569499}"/>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345550" y="2361991"/>
            <a:ext cx="7279792" cy="2502725"/>
          </a:xfrm>
          <a:prstGeom prst="rect">
            <a:avLst/>
          </a:prstGeom>
        </p:spPr>
      </p:pic>
    </p:spTree>
    <p:extLst>
      <p:ext uri="{BB962C8B-B14F-4D97-AF65-F5344CB8AC3E}">
        <p14:creationId xmlns:p14="http://schemas.microsoft.com/office/powerpoint/2010/main" val="29733311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AFF97-1E63-0A95-68C5-D9AA87D68DF1}"/>
              </a:ext>
            </a:extLst>
          </p:cNvPr>
          <p:cNvSpPr>
            <a:spLocks noGrp="1" noRot="1" noMove="1" noResize="1" noEditPoints="1" noAdjustHandles="1" noChangeArrowheads="1" noChangeShapeType="1"/>
          </p:cNvSpPr>
          <p:nvPr>
            <p:ph type="title"/>
          </p:nvPr>
        </p:nvSpPr>
        <p:spPr>
          <a:xfrm>
            <a:off x="331710" y="74428"/>
            <a:ext cx="7345794" cy="453343"/>
          </a:xfrm>
        </p:spPr>
        <p:txBody>
          <a:bodyPr/>
          <a:lstStyle/>
          <a:p>
            <a:r>
              <a:rPr lang="nb-NO" sz="2400"/>
              <a:t>Kommunens håndtering av vindkraftprosjekter</a:t>
            </a:r>
          </a:p>
        </p:txBody>
      </p:sp>
      <p:sp>
        <p:nvSpPr>
          <p:cNvPr id="15" name="Text Placeholder 1">
            <a:extLst>
              <a:ext uri="{FF2B5EF4-FFF2-40B4-BE49-F238E27FC236}">
                <a16:creationId xmlns:a16="http://schemas.microsoft.com/office/drawing/2014/main" id="{9F2CA187-4100-BEFE-292B-A518801B3B20}"/>
              </a:ext>
            </a:extLst>
          </p:cNvPr>
          <p:cNvSpPr>
            <a:spLocks noGrp="1" noRot="1" noMove="1" noResize="1" noEditPoints="1" noAdjustHandles="1" noChangeArrowheads="1" noChangeShapeType="1"/>
          </p:cNvSpPr>
          <p:nvPr>
            <p:ph type="body" sz="quarter" idx="10"/>
          </p:nvPr>
        </p:nvSpPr>
        <p:spPr/>
        <p:txBody>
          <a:bodyPr>
            <a:normAutofit/>
          </a:bodyPr>
          <a:lstStyle/>
          <a:p>
            <a:pPr marL="0" indent="0">
              <a:spcBef>
                <a:spcPts val="600"/>
              </a:spcBef>
              <a:buClrTx/>
              <a:buNone/>
            </a:pPr>
            <a:r>
              <a:rPr lang="nb-NO" sz="1400">
                <a:solidFill>
                  <a:schemeClr val="tx1"/>
                </a:solidFill>
                <a:latin typeface="Aptos" panose="020B0004020202020204" pitchFamily="34" charset="0"/>
              </a:rPr>
              <a:t>Når vi tester for forskjeller blant innbyggerne i kommunen finner vi følgende:</a:t>
            </a:r>
          </a:p>
          <a:p>
            <a:pPr lvl="1">
              <a:spcBef>
                <a:spcPts val="600"/>
              </a:spcBef>
              <a:buClrTx/>
            </a:pPr>
            <a:r>
              <a:rPr lang="nb-NO" sz="1400">
                <a:solidFill>
                  <a:schemeClr val="tx1"/>
                </a:solidFill>
                <a:latin typeface="Aptos" panose="020B0004020202020204" pitchFamily="34" charset="0"/>
              </a:rPr>
              <a:t>Det er en større andel blant de som er 60 år og eldre som vurderer kommunens håndtering som god, sammenlignet med de som er yngre. </a:t>
            </a:r>
          </a:p>
          <a:p>
            <a:pPr lvl="1">
              <a:spcBef>
                <a:spcPts val="600"/>
              </a:spcBef>
              <a:buClrTx/>
            </a:pPr>
            <a:r>
              <a:rPr lang="nb-NO" sz="1400">
                <a:solidFill>
                  <a:schemeClr val="tx1"/>
                </a:solidFill>
                <a:latin typeface="Aptos" panose="020B0004020202020204" pitchFamily="34" charset="0"/>
              </a:rPr>
              <a:t>Innbyggere bosatt i områdene Valsøyfjord, Liabø og Halsa vurderer kommunens håndtering som dårligere enn hva de andre områdene gjør. De som bor på Kyrksæterøra vurderer den som bedre enn hva de andre områdene gjør.</a:t>
            </a:r>
          </a:p>
          <a:p>
            <a:pPr lvl="1">
              <a:spcBef>
                <a:spcPts val="600"/>
              </a:spcBef>
              <a:buClrTx/>
            </a:pPr>
            <a:r>
              <a:rPr lang="nb-NO" sz="1400">
                <a:solidFill>
                  <a:schemeClr val="tx1"/>
                </a:solidFill>
                <a:latin typeface="Aptos" panose="020B0004020202020204" pitchFamily="34" charset="0"/>
              </a:rPr>
              <a:t>Kjennskap til vindkraftprosjektene i Heim kommune har en påvirkning på vurderingen, hvor de med best kjennskap oftere har vurdert kommunens håndtering som god, men også oftere vurdert håndteringen som dårlig. Forskjellene blir ekstra tydelig her, ettersom de som har noe eller lite kjennskap har oftere svart vet ikke.</a:t>
            </a:r>
          </a:p>
          <a:p>
            <a:pPr lvl="1">
              <a:spcBef>
                <a:spcPts val="600"/>
              </a:spcBef>
              <a:buClrTx/>
            </a:pPr>
            <a:r>
              <a:rPr lang="nb-NO" sz="1400">
                <a:solidFill>
                  <a:schemeClr val="tx1"/>
                </a:solidFill>
                <a:latin typeface="Aptos" panose="020B0004020202020204" pitchFamily="34" charset="0"/>
              </a:rPr>
              <a:t>Selvrekrutteringsutvalget har noe oftere vurdert kommunens håndtering dårlige, enn hva det hovedutvalget gjør, men totalt sett er det lite forskjell her.</a:t>
            </a:r>
          </a:p>
        </p:txBody>
      </p:sp>
      <p:sp>
        <p:nvSpPr>
          <p:cNvPr id="3" name="TextBox 2">
            <a:extLst>
              <a:ext uri="{FF2B5EF4-FFF2-40B4-BE49-F238E27FC236}">
                <a16:creationId xmlns:a16="http://schemas.microsoft.com/office/drawing/2014/main" id="{FE5A319A-EDF8-10D6-CC42-201E8C0A4E44}"/>
              </a:ext>
            </a:extLst>
          </p:cNvPr>
          <p:cNvSpPr txBox="1">
            <a:spLocks noGrp="1" noRot="1" noMove="1" noResize="1" noEditPoints="1" noAdjustHandles="1" noChangeArrowheads="1" noChangeShapeType="1"/>
          </p:cNvSpPr>
          <p:nvPr/>
        </p:nvSpPr>
        <p:spPr>
          <a:xfrm>
            <a:off x="331710" y="641091"/>
            <a:ext cx="6723934" cy="461665"/>
          </a:xfrm>
          <a:prstGeom prst="rect">
            <a:avLst/>
          </a:prstGeom>
          <a:noFill/>
        </p:spPr>
        <p:txBody>
          <a:bodyPr wrap="square" rtlCol="0">
            <a:spAutoFit/>
          </a:bodyPr>
          <a:lstStyle/>
          <a:p>
            <a:r>
              <a:rPr lang="nb-NO" sz="1200">
                <a:latin typeface="Aptos" panose="020B0004020202020204" pitchFamily="34" charset="0"/>
              </a:rPr>
              <a:t>Spørsmål: Hvordan vurderer du kommunens håndtering av vindkraftprosjekter?</a:t>
            </a:r>
          </a:p>
          <a:p>
            <a:r>
              <a:rPr lang="nb-NO" sz="1200">
                <a:latin typeface="Aptos" panose="020B0004020202020204" pitchFamily="34" charset="0"/>
              </a:rPr>
              <a:t>Brutt ned på bakgrunnsvariabler blant </a:t>
            </a:r>
            <a:r>
              <a:rPr lang="nb-NO" sz="1200" b="1">
                <a:latin typeface="Aptos" panose="020B0004020202020204" pitchFamily="34" charset="0"/>
              </a:rPr>
              <a:t>innbyggerne</a:t>
            </a:r>
            <a:endParaRPr lang="nb-NO" sz="1200">
              <a:latin typeface="Aptos" panose="020B0004020202020204" pitchFamily="34" charset="0"/>
            </a:endParaRPr>
          </a:p>
        </p:txBody>
      </p:sp>
      <p:pic>
        <p:nvPicPr>
          <p:cNvPr id="5" name="Picture 4">
            <a:extLst>
              <a:ext uri="{FF2B5EF4-FFF2-40B4-BE49-F238E27FC236}">
                <a16:creationId xmlns:a16="http://schemas.microsoft.com/office/drawing/2014/main" id="{491C5FB5-3CDA-11B5-B17B-E8F8C3EAEC6B}"/>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331710" y="1216076"/>
            <a:ext cx="7382158" cy="5567496"/>
          </a:xfrm>
          <a:prstGeom prst="rect">
            <a:avLst/>
          </a:prstGeom>
        </p:spPr>
      </p:pic>
    </p:spTree>
    <p:extLst>
      <p:ext uri="{BB962C8B-B14F-4D97-AF65-F5344CB8AC3E}">
        <p14:creationId xmlns:p14="http://schemas.microsoft.com/office/powerpoint/2010/main" val="2674312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519475"/>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6edaff1-c292-49fc-8af5-b1dfd480edcb" xsi:nil="true"/>
    <lcf76f155ced4ddcb4097134ff3c332f xmlns="f72690d7-1d6e-4ac5-b642-acbe8885f8ce">
      <Terms xmlns="http://schemas.microsoft.com/office/infopath/2007/PartnerControls"/>
    </lcf76f155ced4ddcb4097134ff3c332f>
    <Lenke xmlns="f72690d7-1d6e-4ac5-b642-acbe8885f8ce">
      <Url xsi:nil="true"/>
      <Description xsi:nil="true"/>
    </Lenk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90221441FA46F943A8C5DD947ACC6FDD" ma:contentTypeVersion="17" ma:contentTypeDescription="Opprett et nytt dokument." ma:contentTypeScope="" ma:versionID="c749e7518d182397ac21a1744b9ef045">
  <xsd:schema xmlns:xsd="http://www.w3.org/2001/XMLSchema" xmlns:xs="http://www.w3.org/2001/XMLSchema" xmlns:p="http://schemas.microsoft.com/office/2006/metadata/properties" xmlns:ns2="66edaff1-c292-49fc-8af5-b1dfd480edcb" xmlns:ns3="f72690d7-1d6e-4ac5-b642-acbe8885f8ce" targetNamespace="http://schemas.microsoft.com/office/2006/metadata/properties" ma:root="true" ma:fieldsID="9f2a45de00b8412052c878f9dc1010ee" ns2:_="" ns3:_="">
    <xsd:import namespace="66edaff1-c292-49fc-8af5-b1dfd480edcb"/>
    <xsd:import namespace="f72690d7-1d6e-4ac5-b642-acbe8885f8c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Lenke"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edaff1-c292-49fc-8af5-b1dfd480edcb" elementFormDefault="qualified">
    <xsd:import namespace="http://schemas.microsoft.com/office/2006/documentManagement/types"/>
    <xsd:import namespace="http://schemas.microsoft.com/office/infopath/2007/PartnerControls"/>
    <xsd:element name="SharedWithUsers" ma:index="8"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ingsdetaljer" ma:description="" ma:internalName="SharedWithDetails" ma:readOnly="true">
      <xsd:simpleType>
        <xsd:restriction base="dms:Note">
          <xsd:maxLength value="255"/>
        </xsd:restriction>
      </xsd:simpleType>
    </xsd:element>
    <xsd:element name="TaxCatchAll" ma:index="22" nillable="true" ma:displayName="Taxonomy Catch All Column" ma:hidden="true" ma:list="{c04537f5-ab47-4cee-b6f3-602137458d3e}" ma:internalName="TaxCatchAll" ma:showField="CatchAllData" ma:web="66edaff1-c292-49fc-8af5-b1dfd480edc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72690d7-1d6e-4ac5-b642-acbe8885f8ce"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enke" ma:index="19" nillable="true" ma:displayName="Lenke" ma:format="Hyperlink" ma:internalName="Lenk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1" nillable="true" ma:taxonomy="true" ma:internalName="lcf76f155ced4ddcb4097134ff3c332f" ma:taxonomyFieldName="MediaServiceImageTags" ma:displayName="Bildemerkelapper" ma:readOnly="false" ma:fieldId="{5cf76f15-5ced-4ddc-b409-7134ff3c332f}" ma:taxonomyMulti="true" ma:sspId="34437a41-b316-4308-9a26-b3e7f5aa692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0134A7-8189-433E-92CD-AE7A290EA89E}">
  <ds:schemaRefs>
    <ds:schemaRef ds:uri="66edaff1-c292-49fc-8af5-b1dfd480edcb"/>
    <ds:schemaRef ds:uri="f72690d7-1d6e-4ac5-b642-acbe8885f8c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41BE85A-38CF-438F-9EAC-628EC34F328A}">
  <ds:schemaRefs>
    <ds:schemaRef ds:uri="66edaff1-c292-49fc-8af5-b1dfd480edcb"/>
    <ds:schemaRef ds:uri="f72690d7-1d6e-4ac5-b642-acbe8885f8c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395550E-6B9C-4FA3-A557-160654BE61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TM03457515[[fn=View]]</Template>
  <TotalTime>7</TotalTime>
  <Words>5077</Words>
  <Application>Microsoft Office PowerPoint</Application>
  <PresentationFormat>Widescreen</PresentationFormat>
  <Paragraphs>257</Paragraphs>
  <Slides>35</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2" baseType="lpstr">
      <vt:lpstr>Aptos</vt:lpstr>
      <vt:lpstr>Arial</vt:lpstr>
      <vt:lpstr>Calibri</vt:lpstr>
      <vt:lpstr>Century Schoolbook</vt:lpstr>
      <vt:lpstr>Wingdings 2</vt:lpstr>
      <vt:lpstr>View</vt:lpstr>
      <vt:lpstr>Worksheet</vt:lpstr>
      <vt:lpstr>Vindkraftutbygging i  Heim kommune</vt:lpstr>
      <vt:lpstr>Oppsummering av hovedfunn</vt:lpstr>
      <vt:lpstr>PowerPoint Presentation</vt:lpstr>
      <vt:lpstr>Om undersøkelsen</vt:lpstr>
      <vt:lpstr>Om utvalget (innbyggere)</vt:lpstr>
      <vt:lpstr>Om utvalget (innbyggere) forts.</vt:lpstr>
      <vt:lpstr>Om utvalget (hytteeiere) </vt:lpstr>
      <vt:lpstr>Feilmarginer ved fordelinger</vt:lpstr>
      <vt:lpstr>Leseveiledning</vt:lpstr>
      <vt:lpstr>PowerPoint Presentation</vt:lpstr>
      <vt:lpstr>Kjennskap til vindkraftprosjektene</vt:lpstr>
      <vt:lpstr>Kjennskap til vindkraftprosjektene</vt:lpstr>
      <vt:lpstr>Produksjon av kraft i Heim kommune</vt:lpstr>
      <vt:lpstr>Produksjon av kraft i Heim kommune</vt:lpstr>
      <vt:lpstr>Holdning til utbygging av vindkraft i kommunen</vt:lpstr>
      <vt:lpstr>Holdning til utbygging av vindkraft i kommunen</vt:lpstr>
      <vt:lpstr>Fordeler med vindkraft i kommunen</vt:lpstr>
      <vt:lpstr>Fordeler med vindkraft i kommunen</vt:lpstr>
      <vt:lpstr>Ulemper med vindkraft i kommunen</vt:lpstr>
      <vt:lpstr>Ulemper med vindkraft i kommunen</vt:lpstr>
      <vt:lpstr>Fremtidig energibehov</vt:lpstr>
      <vt:lpstr>Fremtidig energibehov</vt:lpstr>
      <vt:lpstr>Kommunens økonomiske fremtid</vt:lpstr>
      <vt:lpstr>Kommunens økonomiske fremtid</vt:lpstr>
      <vt:lpstr>Næringsutvikling og arbeidsplasser</vt:lpstr>
      <vt:lpstr>Næringsutvikling og arbeidsplasser</vt:lpstr>
      <vt:lpstr>Naturinngrep</vt:lpstr>
      <vt:lpstr>Naturinngrep</vt:lpstr>
      <vt:lpstr>Boattraktivitet</vt:lpstr>
      <vt:lpstr>Boattraktivitet</vt:lpstr>
      <vt:lpstr>Informasjon om vindkraftutbygging i kommunen</vt:lpstr>
      <vt:lpstr>Informasjon om vindkraftutbygging i kommunen</vt:lpstr>
      <vt:lpstr>Kommunens håndtering av vindkraftprosjekter</vt:lpstr>
      <vt:lpstr>Kommunens håndtering av vindkraftprosjekter</vt:lpstr>
      <vt:lpstr>PowerPoint Presentation</vt:lpstr>
    </vt:vector>
  </TitlesOfParts>
  <Company>Sentio Research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Borgerundersøkelsen 2023</dc:title>
  <dc:creator>martin@sentio.no</dc:creator>
  <cp:lastModifiedBy>Ingrid Bolsø</cp:lastModifiedBy>
  <cp:revision>1</cp:revision>
  <dcterms:created xsi:type="dcterms:W3CDTF">2023-08-16T11:25:41Z</dcterms:created>
  <dcterms:modified xsi:type="dcterms:W3CDTF">2024-08-27T06:26:07Z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0x01010090221441FA46F943A8C5DD947ACC6FDD</vt:lpwstr>
  </property>
  <property fmtid="{D5CDD505-2E9C-101B-9397-08002B2CF9AE}" pid="3" name="MediaServiceImageTags">
    <vt:lpwstr/>
  </property>
</Properties>
</file>